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A3681F-8613-1A6D-050C-1B0569A22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583C1B-0AD8-ED94-E79F-A9FB31F7C4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4533C0B-7765-BFF6-3184-4CC5B0C95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1DC1-0C7B-428A-82E1-DB03B67CE611}" type="datetimeFigureOut">
              <a:rPr lang="pt-BR" smtClean="0"/>
              <a:t>20/01/2023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F54615-C536-8E83-8E36-85F69CC25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A485737-96F8-F6DC-ECA2-AC29522E9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B96E-E671-4CB8-9A0F-78A04ADA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6940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35BFEC-3B08-49CA-0807-C663274A8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E440911-A330-9F24-88D9-88648A725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FD7769B-EBD0-8CC8-373A-3DE0771CE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1DC1-0C7B-428A-82E1-DB03B67CE611}" type="datetimeFigureOut">
              <a:rPr lang="pt-BR" smtClean="0"/>
              <a:t>20/01/2023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435201D-D9E8-21E4-BD0E-C259894B1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6C73D98-354C-B683-3AA1-D0D6513ED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B96E-E671-4CB8-9A0F-78A04ADA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3796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9E11145-C3C7-6498-C333-0ED857123A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8D05CBE-4772-A841-4ECB-A120169091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419858B-166F-4CAF-FCCE-6B68C199A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1DC1-0C7B-428A-82E1-DB03B67CE611}" type="datetimeFigureOut">
              <a:rPr lang="pt-BR" smtClean="0"/>
              <a:t>20/01/2023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1FAF851-761B-BA22-20FA-8C49BDFA6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3C9178B-2CF5-5DCF-0D10-933255764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B96E-E671-4CB8-9A0F-78A04ADA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366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E29A0D-474F-E86A-02EE-2670CA14B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C9C1C4-9BE6-2DE6-E537-5C0B0B9AF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10D756-3262-F981-FD6D-AA6BC3DF1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1DC1-0C7B-428A-82E1-DB03B67CE611}" type="datetimeFigureOut">
              <a:rPr lang="pt-BR" smtClean="0"/>
              <a:t>20/01/2023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014957-0A24-04B6-A290-3070C4A62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5D3DBF-B534-EF84-E621-857D5C680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B96E-E671-4CB8-9A0F-78A04ADA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7068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7D151D-EACF-9C31-189E-F1083FD28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DD0E64D-81AE-F7F6-1E6F-F8BD75FBA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DDD5686-B5EE-C394-BA5B-642247F8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1DC1-0C7B-428A-82E1-DB03B67CE611}" type="datetimeFigureOut">
              <a:rPr lang="pt-BR" smtClean="0"/>
              <a:t>20/01/2023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303C98A-3BAF-F646-80E4-DDDD2542C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03699E-D597-3EC1-2EA0-4D7247B5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B96E-E671-4CB8-9A0F-78A04ADA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6488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EADCC5-3614-ABDC-6666-97A72269D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A9DA8B-CBFB-7427-395D-33D591F51A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0813089-E8E1-8794-AA4F-FB809B6DD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30124A2-571F-53B3-FE3B-EDBA3CA29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1DC1-0C7B-428A-82E1-DB03B67CE611}" type="datetimeFigureOut">
              <a:rPr lang="pt-BR" smtClean="0"/>
              <a:t>20/01/2023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B233758-EE5F-3721-7FC3-ACC83E03C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01786BF-33A7-058F-09C7-702DFAA45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B96E-E671-4CB8-9A0F-78A04ADA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1253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7379D5-5A1B-048B-33A3-B165DAEE0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1C0F4C0-F160-D176-CBB2-D6BD53964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6EF6B7D-D3E6-913C-E7B2-FAE213E52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E71930A-F888-AC04-4E4E-EF427A671F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F40A4C6-9AAA-CF0E-D727-D3B700D569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9347A62-74A0-8F6B-3DC8-A451B7E3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1DC1-0C7B-428A-82E1-DB03B67CE611}" type="datetimeFigureOut">
              <a:rPr lang="pt-BR" smtClean="0"/>
              <a:t>20/01/2023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92804D9-1AD4-71E9-899E-DB9415615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D0CD313-1FE5-C8BB-0501-0EF1F3823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B96E-E671-4CB8-9A0F-78A04ADA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1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628042-3F6E-3070-10AD-534BE4DA1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DEEB991-937B-1252-3E80-B07B63285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1DC1-0C7B-428A-82E1-DB03B67CE611}" type="datetimeFigureOut">
              <a:rPr lang="pt-BR" smtClean="0"/>
              <a:t>20/01/2023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518E397-0BB6-42E8-3A92-C206D7480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BE9CBD5-A1DA-D14B-A404-6672276AC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B96E-E671-4CB8-9A0F-78A04ADA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8023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ECF2960-675C-1AD3-25DA-5351B3A77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1DC1-0C7B-428A-82E1-DB03B67CE611}" type="datetimeFigureOut">
              <a:rPr lang="pt-BR" smtClean="0"/>
              <a:t>20/01/2023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48C2AF9-CF55-B20A-E575-C405E1930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DE2C3E8-4B13-713E-8120-1055FB8CA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B96E-E671-4CB8-9A0F-78A04ADA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469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E6EF05-A90D-C9AA-5D6B-1D0CE9326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01BEC9-554B-A6C0-7D62-0F308FEC5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9B8B31E-BBF0-07DF-F51E-7D360CE24A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C79FA12-59A8-072D-6CA5-DE5A17F83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1DC1-0C7B-428A-82E1-DB03B67CE611}" type="datetimeFigureOut">
              <a:rPr lang="pt-BR" smtClean="0"/>
              <a:t>20/01/2023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D13CD1E-0CB6-C823-AFA2-7F5D55DF9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967DEC-85DA-6D53-0BE9-1537CAF22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B96E-E671-4CB8-9A0F-78A04ADA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6343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F923C4-9DDC-7E72-7152-0D01F252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480DDD8-E3F1-78BA-ADDA-4B4570188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8BCCC50-4CEF-987A-65A6-26A8AB78E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EF189BF-4E98-A733-018F-5099B8966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1DC1-0C7B-428A-82E1-DB03B67CE611}" type="datetimeFigureOut">
              <a:rPr lang="pt-BR" smtClean="0"/>
              <a:t>20/01/2023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8775EC0-B677-E6D0-6BD7-A738E1E2E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817114-0C8D-DBD1-5870-43FC6CA3F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B96E-E671-4CB8-9A0F-78A04ADA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042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1BC0F7B-F1AC-8B40-0935-2BA318061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0ED4CA5-BD82-9418-FD40-54A919C5F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134C87-BB1C-FA2E-105F-B95037810D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A1DC1-0C7B-428A-82E1-DB03B67CE611}" type="datetimeFigureOut">
              <a:rPr lang="pt-BR" smtClean="0"/>
              <a:t>20/01/2023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0D52B57-C1CF-6C76-FB0F-0342E2611B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2FD9D4-B631-0EBE-25DF-4E8AACCD6C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2B96E-E671-4CB8-9A0F-78A04ADA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050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7B472B-889E-CD25-78C9-B57888AAAC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3226" y="3203776"/>
            <a:ext cx="11071122" cy="2449280"/>
          </a:xfrm>
        </p:spPr>
        <p:txBody>
          <a:bodyPr anchor="ctr"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pt-BR" sz="2800" b="1" dirty="0">
                <a:latin typeface="Cavolini" panose="03000502040302020204" pitchFamily="66" charset="0"/>
                <a:cs typeface="Cavolini" panose="03000502040302020204" pitchFamily="66" charset="0"/>
              </a:rPr>
              <a:t>Crescer na fé implica passar positivamente por crises.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pt-BR" sz="2800" b="1" dirty="0">
                <a:latin typeface="Cavolini" panose="03000502040302020204" pitchFamily="66" charset="0"/>
                <a:cs typeface="Cavolini" panose="03000502040302020204" pitchFamily="66" charset="0"/>
              </a:rPr>
              <a:t>Crises úteis são as que ensinam algo.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pt-BR" sz="2800" b="1" dirty="0">
                <a:latin typeface="Cavolini" panose="03000502040302020204" pitchFamily="66" charset="0"/>
                <a:cs typeface="Cavolini" panose="03000502040302020204" pitchFamily="66" charset="0"/>
              </a:rPr>
              <a:t>Crises desestabilizam, revelam e promovem mudanças.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pt-BR" sz="2800" b="1" dirty="0">
                <a:latin typeface="Cavolini" panose="03000502040302020204" pitchFamily="66" charset="0"/>
                <a:cs typeface="Cavolini" panose="03000502040302020204" pitchFamily="66" charset="0"/>
              </a:rPr>
              <a:t>Crises “esticam” a fé!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Retângulo 4">
            <a:extLst>
              <a:ext uri="{FF2B5EF4-FFF2-40B4-BE49-F238E27FC236}">
                <a16:creationId xmlns:a16="http://schemas.microsoft.com/office/drawing/2014/main" id="{446FCB72-BAFE-6FDA-6A58-3CDDA31E66BC}"/>
              </a:ext>
            </a:extLst>
          </p:cNvPr>
          <p:cNvSpPr/>
          <p:nvPr/>
        </p:nvSpPr>
        <p:spPr>
          <a:xfrm>
            <a:off x="79161" y="273123"/>
            <a:ext cx="3377891" cy="19765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600" dirty="0">
                <a:solidFill>
                  <a:schemeClr val="tx1"/>
                </a:solidFill>
                <a:latin typeface="Algerian" panose="04020705040A02060702" pitchFamily="82" charset="0"/>
              </a:rPr>
              <a:t>CRISE =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6EC4E784-B8FB-CEA1-C1A9-5F5C9F67B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91477" y="38667"/>
            <a:ext cx="5350845" cy="244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82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DCC5A33-C1F1-42AE-1901-5FA200CE58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54" r="22506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96AF81D-4630-69AE-EFDA-2161D3C22D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347" y="684242"/>
            <a:ext cx="6571749" cy="1208141"/>
          </a:xfrm>
        </p:spPr>
        <p:txBody>
          <a:bodyPr anchor="b">
            <a:normAutofit/>
          </a:bodyPr>
          <a:lstStyle/>
          <a:p>
            <a:r>
              <a:rPr lang="pt-B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4 ESTÁGIOS DE UMA CRISE DE FÉ</a:t>
            </a:r>
            <a:br>
              <a:rPr lang="pt-BR" sz="3600" b="1" dirty="0">
                <a:latin typeface="Arial Narrow" panose="020B0606020202030204" pitchFamily="34" charset="0"/>
              </a:rPr>
            </a:br>
            <a:r>
              <a:rPr lang="pt-BR" sz="2800" b="1" dirty="0">
                <a:latin typeface="Arial Narrow" panose="020B0606020202030204" pitchFamily="34" charset="0"/>
              </a:rPr>
              <a:t>Mateus 8.18 e 23-27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FBC4B1-CC11-ACE8-580A-D37F2F9CA7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2174" y="2730124"/>
            <a:ext cx="7840110" cy="3936143"/>
          </a:xfrm>
        </p:spPr>
        <p:txBody>
          <a:bodyPr>
            <a:noAutofit/>
          </a:bodyPr>
          <a:lstStyle/>
          <a:p>
            <a:pPr algn="l"/>
            <a:r>
              <a:rPr lang="pt-BR" b="1" dirty="0">
                <a:latin typeface="Arial Narrow" panose="020B0606020202030204" pitchFamily="34" charset="0"/>
              </a:rPr>
              <a:t>1. SAIR DO CONHECIDO PARA O DESCONHECIDO (18).</a:t>
            </a:r>
          </a:p>
          <a:p>
            <a:pPr algn="l"/>
            <a:r>
              <a:rPr lang="pt-BR" b="1" dirty="0">
                <a:latin typeface="Arial Narrow" panose="020B0606020202030204" pitchFamily="34" charset="0"/>
              </a:rPr>
              <a:t>	</a:t>
            </a:r>
            <a:r>
              <a:rPr lang="pt-BR" b="1" i="1" dirty="0">
                <a:latin typeface="Arial Narrow" panose="020B0606020202030204" pitchFamily="34" charset="0"/>
              </a:rPr>
              <a:t>O momento não parece apropriado.</a:t>
            </a:r>
          </a:p>
          <a:p>
            <a:pPr algn="l"/>
            <a:r>
              <a:rPr lang="pt-BR" b="1" dirty="0">
                <a:latin typeface="Arial Narrow" panose="020B0606020202030204" pitchFamily="34" charset="0"/>
              </a:rPr>
              <a:t>2. SEGUIR JESUS: OBEDIÊNCIA, NÃO CONVENIÊNCIA (23).</a:t>
            </a:r>
          </a:p>
          <a:p>
            <a:pPr algn="l"/>
            <a:r>
              <a:rPr lang="pt-BR" b="1" dirty="0">
                <a:latin typeface="Arial Narrow" panose="020B0606020202030204" pitchFamily="34" charset="0"/>
              </a:rPr>
              <a:t>	</a:t>
            </a:r>
            <a:r>
              <a:rPr lang="pt-BR" b="1" i="1" dirty="0">
                <a:latin typeface="Arial Narrow" panose="020B0606020202030204" pitchFamily="34" charset="0"/>
              </a:rPr>
              <a:t>A decisão não parece apropriada.</a:t>
            </a:r>
          </a:p>
          <a:p>
            <a:pPr algn="l"/>
            <a:r>
              <a:rPr lang="pt-BR" b="1" dirty="0">
                <a:latin typeface="Arial Narrow" panose="020B0606020202030204" pitchFamily="34" charset="0"/>
              </a:rPr>
              <a:t>3. FIRMAR-SE NA FÉ APESAR DAS CIRCUNSTÂNCIAS (24-16a).</a:t>
            </a:r>
          </a:p>
          <a:p>
            <a:pPr algn="l"/>
            <a:r>
              <a:rPr lang="pt-BR" b="1" dirty="0">
                <a:latin typeface="Arial Narrow" panose="020B0606020202030204" pitchFamily="34" charset="0"/>
              </a:rPr>
              <a:t>	</a:t>
            </a:r>
            <a:r>
              <a:rPr lang="pt-BR" b="1" i="1" dirty="0">
                <a:latin typeface="Arial Narrow" panose="020B0606020202030204" pitchFamily="34" charset="0"/>
              </a:rPr>
              <a:t>Dormir não parece apropriado. Morrer também não.</a:t>
            </a:r>
          </a:p>
          <a:p>
            <a:pPr algn="l"/>
            <a:r>
              <a:rPr lang="pt-BR" b="1" dirty="0">
                <a:latin typeface="Arial Narrow" panose="020B0606020202030204" pitchFamily="34" charset="0"/>
              </a:rPr>
              <a:t>4. ASSIMILAR LIÇÕES PARA A FÉ (26b-27).</a:t>
            </a:r>
          </a:p>
          <a:p>
            <a:pPr algn="l"/>
            <a:r>
              <a:rPr lang="pt-BR" b="1" i="1" dirty="0">
                <a:latin typeface="Arial Narrow" panose="020B0606020202030204" pitchFamily="34" charset="0"/>
              </a:rPr>
              <a:t>	Agora faz sentido!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89886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DCC5A33-C1F1-42AE-1901-5FA200CE58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54" r="22506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96AF81D-4630-69AE-EFDA-2161D3C22D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613" y="625683"/>
            <a:ext cx="6571749" cy="1208141"/>
          </a:xfrm>
        </p:spPr>
        <p:txBody>
          <a:bodyPr anchor="b">
            <a:normAutofit/>
          </a:bodyPr>
          <a:lstStyle/>
          <a:p>
            <a:r>
              <a:rPr lang="pt-B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LIÇÕES PARA NOSSA FÉ</a:t>
            </a:r>
            <a:br>
              <a:rPr lang="pt-B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pt-BR" sz="2800" b="1" dirty="0">
                <a:latin typeface="Arial Narrow" panose="020B0606020202030204" pitchFamily="34" charset="0"/>
              </a:rPr>
              <a:t>Mateus 8.18 e 23-27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FBC4B1-CC11-ACE8-580A-D37F2F9CA7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2174" y="2464660"/>
            <a:ext cx="7840110" cy="3936143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t-BR" sz="2800" i="1" dirty="0">
                <a:latin typeface="Arial Narrow" panose="020B0606020202030204" pitchFamily="34" charset="0"/>
              </a:rPr>
              <a:t>O Senhor não nos livra </a:t>
            </a:r>
            <a:r>
              <a:rPr lang="pt-BR" sz="2800" i="1" u="sng" dirty="0">
                <a:latin typeface="Arial Narrow" panose="020B0606020202030204" pitchFamily="34" charset="0"/>
              </a:rPr>
              <a:t>das</a:t>
            </a:r>
            <a:r>
              <a:rPr lang="pt-BR" sz="2800" i="1" dirty="0">
                <a:latin typeface="Arial Narrow" panose="020B0606020202030204" pitchFamily="34" charset="0"/>
              </a:rPr>
              <a:t> tempestades, mas nos aperfeiçoa </a:t>
            </a:r>
            <a:r>
              <a:rPr lang="pt-BR" sz="2800" i="1" u="sng" dirty="0">
                <a:latin typeface="Arial Narrow" panose="020B0606020202030204" pitchFamily="34" charset="0"/>
              </a:rPr>
              <a:t>através</a:t>
            </a:r>
            <a:r>
              <a:rPr lang="pt-BR" sz="2800" i="1" dirty="0">
                <a:latin typeface="Arial Narrow" panose="020B0606020202030204" pitchFamily="34" charset="0"/>
              </a:rPr>
              <a:t> delas.</a:t>
            </a:r>
          </a:p>
          <a:p>
            <a:pPr algn="l"/>
            <a:endParaRPr lang="pt-BR" sz="1200" i="1" dirty="0">
              <a:latin typeface="Arial Narrow" panose="020B0606020202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t-BR" sz="2800" i="1" dirty="0">
                <a:latin typeface="Arial Narrow" panose="020B0606020202030204" pitchFamily="34" charset="0"/>
              </a:rPr>
              <a:t>A fé é o único recurso que temos para lidar com provações que estão além das nossas forças.</a:t>
            </a:r>
          </a:p>
          <a:p>
            <a:pPr algn="l"/>
            <a:endParaRPr lang="pt-BR" sz="1200" i="1" dirty="0">
              <a:latin typeface="Arial Narrow" panose="020B0606020202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t-BR" sz="2800" i="1" dirty="0">
                <a:latin typeface="Arial Narrow" panose="020B0606020202030204" pitchFamily="34" charset="0"/>
              </a:rPr>
              <a:t>A presença e as promessas do Senhor são a única garantia que temos de que não iremos naufragar.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0988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</TotalTime>
  <Words>180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11" baseType="lpstr">
      <vt:lpstr>Algerian</vt:lpstr>
      <vt:lpstr>Arial</vt:lpstr>
      <vt:lpstr>Arial Narrow</vt:lpstr>
      <vt:lpstr>Calibri</vt:lpstr>
      <vt:lpstr>Calibri Light</vt:lpstr>
      <vt:lpstr>Cavolini</vt:lpstr>
      <vt:lpstr>Wingdings</vt:lpstr>
      <vt:lpstr>Tema do Office</vt:lpstr>
      <vt:lpstr>Apresentação do PowerPoint</vt:lpstr>
      <vt:lpstr>4 ESTÁGIOS DE UMA CRISE DE FÉ Mateus 8.18 e 23-27</vt:lpstr>
      <vt:lpstr>LIÇÕES PARA NOSSA FÉ Mateus 8.18 e 23-27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Victor Hugo Michel</dc:creator>
  <cp:lastModifiedBy>Victor Hugo Michel</cp:lastModifiedBy>
  <cp:revision>3</cp:revision>
  <dcterms:created xsi:type="dcterms:W3CDTF">2023-01-20T18:33:56Z</dcterms:created>
  <dcterms:modified xsi:type="dcterms:W3CDTF">2023-01-21T12:55:50Z</dcterms:modified>
</cp:coreProperties>
</file>