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0" r:id="rId9"/>
  </p:sldIdLst>
  <p:sldSz cx="12192000" cy="6858000"/>
  <p:notesSz cx="6858000" cy="9144000"/>
  <p:embeddedFontLst>
    <p:embeddedFont>
      <p:font typeface="Avenir Next LT Pro" panose="020B0504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Impact" panose="020B0806030902050204" pitchFamily="34" charset="0"/>
      <p:regular r:id="rId2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4.fntdata" /><Relationship Id="rId18" Type="http://schemas.openxmlformats.org/officeDocument/2006/relationships/font" Target="fonts/font9.fntdata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font" Target="fonts/font3.fntdata" /><Relationship Id="rId17" Type="http://schemas.openxmlformats.org/officeDocument/2006/relationships/font" Target="fonts/font8.fntdata" /><Relationship Id="rId25" Type="http://schemas.microsoft.com/office/2016/11/relationships/changesInfo" Target="changesInfos/changesInfo1.xml" /><Relationship Id="rId2" Type="http://schemas.openxmlformats.org/officeDocument/2006/relationships/slide" Target="slides/slide1.xml" /><Relationship Id="rId16" Type="http://schemas.openxmlformats.org/officeDocument/2006/relationships/font" Target="fonts/font7.fntdata" /><Relationship Id="rId20" Type="http://schemas.openxmlformats.org/officeDocument/2006/relationships/font" Target="fonts/font11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2.fntdata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font" Target="fonts/font6.fntdata" /><Relationship Id="rId23" Type="http://schemas.openxmlformats.org/officeDocument/2006/relationships/theme" Target="theme/theme1.xml" /><Relationship Id="rId10" Type="http://schemas.openxmlformats.org/officeDocument/2006/relationships/font" Target="fonts/font1.fntdata" /><Relationship Id="rId19" Type="http://schemas.openxmlformats.org/officeDocument/2006/relationships/font" Target="fonts/font10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5.fntdata" /><Relationship Id="rId22" Type="http://schemas.openxmlformats.org/officeDocument/2006/relationships/viewProps" Target="view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i Santos" userId="869039d039256233" providerId="LiveId" clId="{95EB77A6-672A-4F81-805C-345BA3CC733A}"/>
    <pc:docChg chg="modSld">
      <pc:chgData name="Roni Santos" userId="869039d039256233" providerId="LiveId" clId="{95EB77A6-672A-4F81-805C-345BA3CC733A}" dt="2022-10-04T21:30:49.569" v="34" actId="6549"/>
      <pc:docMkLst>
        <pc:docMk/>
      </pc:docMkLst>
      <pc:sldChg chg="modSp mod">
        <pc:chgData name="Roni Santos" userId="869039d039256233" providerId="LiveId" clId="{95EB77A6-672A-4F81-805C-345BA3CC733A}" dt="2022-10-04T21:30:49.569" v="34" actId="6549"/>
        <pc:sldMkLst>
          <pc:docMk/>
          <pc:sldMk cId="3280299115" sldId="257"/>
        </pc:sldMkLst>
        <pc:spChg chg="mod">
          <ac:chgData name="Roni Santos" userId="869039d039256233" providerId="LiveId" clId="{95EB77A6-672A-4F81-805C-345BA3CC733A}" dt="2022-10-04T21:30:44.969" v="29" actId="1076"/>
          <ac:spMkLst>
            <pc:docMk/>
            <pc:sldMk cId="3280299115" sldId="257"/>
            <ac:spMk id="2" creationId="{AA48D2CE-6CEB-DA1D-0358-D2212798BB33}"/>
          </ac:spMkLst>
        </pc:spChg>
        <pc:spChg chg="mod">
          <ac:chgData name="Roni Santos" userId="869039d039256233" providerId="LiveId" clId="{95EB77A6-672A-4F81-805C-345BA3CC733A}" dt="2022-10-04T21:30:49.569" v="34" actId="6549"/>
          <ac:spMkLst>
            <pc:docMk/>
            <pc:sldMk cId="3280299115" sldId="257"/>
            <ac:spMk id="5" creationId="{53A89171-CC6E-421D-9AD7-9144780E9C12}"/>
          </ac:spMkLst>
        </pc:spChg>
      </pc:sldChg>
    </pc:docChg>
  </pc:docChgLst>
  <pc:docChgLst>
    <pc:chgData name="Jonatas Vieira" userId="b86e878d51625f60" providerId="LiveId" clId="{EDF82A8A-1DB1-416E-819A-C2CED5AFD766}"/>
    <pc:docChg chg="undo redo custSel addSld delSld modSld">
      <pc:chgData name="Jonatas Vieira" userId="b86e878d51625f60" providerId="LiveId" clId="{EDF82A8A-1DB1-416E-819A-C2CED5AFD766}" dt="2022-10-09T19:34:08.117" v="286"/>
      <pc:docMkLst>
        <pc:docMk/>
      </pc:docMkLst>
      <pc:sldChg chg="addSp delSp modSp add del mod modAnim">
        <pc:chgData name="Jonatas Vieira" userId="b86e878d51625f60" providerId="LiveId" clId="{EDF82A8A-1DB1-416E-819A-C2CED5AFD766}" dt="2022-10-07T19:15:59.390" v="135" actId="2696"/>
        <pc:sldMkLst>
          <pc:docMk/>
          <pc:sldMk cId="3950306749" sldId="258"/>
        </pc:sldMkLst>
        <pc:spChg chg="add mod">
          <ac:chgData name="Jonatas Vieira" userId="b86e878d51625f60" providerId="LiveId" clId="{EDF82A8A-1DB1-416E-819A-C2CED5AFD766}" dt="2022-10-07T19:15:32.289" v="130" actId="1076"/>
          <ac:spMkLst>
            <pc:docMk/>
            <pc:sldMk cId="3950306749" sldId="258"/>
            <ac:spMk id="2" creationId="{7B25BE72-41EA-02B1-870A-954CC7989674}"/>
          </ac:spMkLst>
        </pc:spChg>
        <pc:spChg chg="mod">
          <ac:chgData name="Jonatas Vieira" userId="b86e878d51625f60" providerId="LiveId" clId="{EDF82A8A-1DB1-416E-819A-C2CED5AFD766}" dt="2022-10-07T19:15:18.669" v="129" actId="404"/>
          <ac:spMkLst>
            <pc:docMk/>
            <pc:sldMk cId="3950306749" sldId="258"/>
            <ac:spMk id="4" creationId="{DC325E1E-4AD1-403F-9256-6E1AE5B73E28}"/>
          </ac:spMkLst>
        </pc:spChg>
        <pc:spChg chg="mod">
          <ac:chgData name="Jonatas Vieira" userId="b86e878d51625f60" providerId="LiveId" clId="{EDF82A8A-1DB1-416E-819A-C2CED5AFD766}" dt="2022-10-07T19:15:45.008" v="131" actId="1076"/>
          <ac:spMkLst>
            <pc:docMk/>
            <pc:sldMk cId="3950306749" sldId="258"/>
            <ac:spMk id="5" creationId="{A70B2ECD-67A5-4D02-A644-D2FCA841B31E}"/>
          </ac:spMkLst>
        </pc:spChg>
        <pc:spChg chg="add del mod">
          <ac:chgData name="Jonatas Vieira" userId="b86e878d51625f60" providerId="LiveId" clId="{EDF82A8A-1DB1-416E-819A-C2CED5AFD766}" dt="2022-10-07T19:12:07.878" v="85"/>
          <ac:spMkLst>
            <pc:docMk/>
            <pc:sldMk cId="3950306749" sldId="258"/>
            <ac:spMk id="6" creationId="{E535470D-8F48-BF18-DF98-F40F30513FA6}"/>
          </ac:spMkLst>
        </pc:spChg>
        <pc:spChg chg="add del">
          <ac:chgData name="Jonatas Vieira" userId="b86e878d51625f60" providerId="LiveId" clId="{EDF82A8A-1DB1-416E-819A-C2CED5AFD766}" dt="2022-10-07T19:15:54.506" v="133" actId="22"/>
          <ac:spMkLst>
            <pc:docMk/>
            <pc:sldMk cId="3950306749" sldId="258"/>
            <ac:spMk id="10" creationId="{DCCD2F42-0764-9C14-9594-8ACC407A07EB}"/>
          </ac:spMkLst>
        </pc:spChg>
        <pc:picChg chg="add mod">
          <ac:chgData name="Jonatas Vieira" userId="b86e878d51625f60" providerId="LiveId" clId="{EDF82A8A-1DB1-416E-819A-C2CED5AFD766}" dt="2022-10-07T19:14:09.511" v="117" actId="1076"/>
          <ac:picMkLst>
            <pc:docMk/>
            <pc:sldMk cId="3950306749" sldId="258"/>
            <ac:picMk id="8" creationId="{816E28F7-30A4-B96F-55C2-AE4AD057216D}"/>
          </ac:picMkLst>
        </pc:picChg>
        <pc:picChg chg="add del mod">
          <ac:chgData name="Jonatas Vieira" userId="b86e878d51625f60" providerId="LiveId" clId="{EDF82A8A-1DB1-416E-819A-C2CED5AFD766}" dt="2022-10-07T19:13:43.851" v="113" actId="478"/>
          <ac:picMkLst>
            <pc:docMk/>
            <pc:sldMk cId="3950306749" sldId="258"/>
            <ac:picMk id="1026" creationId="{C0757ED3-F741-46FD-F8DE-3E3B5AD8280D}"/>
          </ac:picMkLst>
        </pc:picChg>
      </pc:sldChg>
      <pc:sldChg chg="del">
        <pc:chgData name="Jonatas Vieira" userId="b86e878d51625f60" providerId="LiveId" clId="{EDF82A8A-1DB1-416E-819A-C2CED5AFD766}" dt="2022-10-07T19:16:06.041" v="137" actId="47"/>
        <pc:sldMkLst>
          <pc:docMk/>
          <pc:sldMk cId="3348409445" sldId="259"/>
        </pc:sldMkLst>
      </pc:sldChg>
      <pc:sldChg chg="modSp mod modAnim">
        <pc:chgData name="Jonatas Vieira" userId="b86e878d51625f60" providerId="LiveId" clId="{EDF82A8A-1DB1-416E-819A-C2CED5AFD766}" dt="2022-10-07T19:32:25.105" v="283" actId="1076"/>
        <pc:sldMkLst>
          <pc:docMk/>
          <pc:sldMk cId="1435861981" sldId="260"/>
        </pc:sldMkLst>
        <pc:spChg chg="mod">
          <ac:chgData name="Jonatas Vieira" userId="b86e878d51625f60" providerId="LiveId" clId="{EDF82A8A-1DB1-416E-819A-C2CED5AFD766}" dt="2022-10-07T19:32:25.105" v="283" actId="1076"/>
          <ac:spMkLst>
            <pc:docMk/>
            <pc:sldMk cId="1435861981" sldId="260"/>
            <ac:spMk id="5" creationId="{F7CC1860-950F-47A3-AD2D-7B60FB14D2E0}"/>
          </ac:spMkLst>
        </pc:spChg>
        <pc:spChg chg="mod">
          <ac:chgData name="Jonatas Vieira" userId="b86e878d51625f60" providerId="LiveId" clId="{EDF82A8A-1DB1-416E-819A-C2CED5AFD766}" dt="2022-10-07T19:32:12.445" v="280" actId="113"/>
          <ac:spMkLst>
            <pc:docMk/>
            <pc:sldMk cId="1435861981" sldId="260"/>
            <ac:spMk id="6" creationId="{ABC1B310-F45F-4DC3-9461-69C2098C9F39}"/>
          </ac:spMkLst>
        </pc:spChg>
        <pc:picChg chg="mod">
          <ac:chgData name="Jonatas Vieira" userId="b86e878d51625f60" providerId="LiveId" clId="{EDF82A8A-1DB1-416E-819A-C2CED5AFD766}" dt="2022-10-07T19:32:19.059" v="282" actId="1076"/>
          <ac:picMkLst>
            <pc:docMk/>
            <pc:sldMk cId="1435861981" sldId="260"/>
            <ac:picMk id="3" creationId="{A7C17193-A672-4D08-9662-5D93783EECA7}"/>
          </ac:picMkLst>
        </pc:picChg>
      </pc:sldChg>
      <pc:sldChg chg="del">
        <pc:chgData name="Jonatas Vieira" userId="b86e878d51625f60" providerId="LiveId" clId="{EDF82A8A-1DB1-416E-819A-C2CED5AFD766}" dt="2022-10-07T19:16:09.503" v="138" actId="47"/>
        <pc:sldMkLst>
          <pc:docMk/>
          <pc:sldMk cId="2103134590" sldId="261"/>
        </pc:sldMkLst>
      </pc:sldChg>
      <pc:sldChg chg="addSp delSp modSp add mod modAnim">
        <pc:chgData name="Jonatas Vieira" userId="b86e878d51625f60" providerId="LiveId" clId="{EDF82A8A-1DB1-416E-819A-C2CED5AFD766}" dt="2022-10-07T19:25:38.509" v="203"/>
        <pc:sldMkLst>
          <pc:docMk/>
          <pc:sldMk cId="2693116376" sldId="262"/>
        </pc:sldMkLst>
        <pc:spChg chg="mod">
          <ac:chgData name="Jonatas Vieira" userId="b86e878d51625f60" providerId="LiveId" clId="{EDF82A8A-1DB1-416E-819A-C2CED5AFD766}" dt="2022-10-07T19:25:38.509" v="203"/>
          <ac:spMkLst>
            <pc:docMk/>
            <pc:sldMk cId="2693116376" sldId="262"/>
            <ac:spMk id="2" creationId="{7B25BE72-41EA-02B1-870A-954CC7989674}"/>
          </ac:spMkLst>
        </pc:spChg>
        <pc:spChg chg="mod">
          <ac:chgData name="Jonatas Vieira" userId="b86e878d51625f60" providerId="LiveId" clId="{EDF82A8A-1DB1-416E-819A-C2CED5AFD766}" dt="2022-10-07T19:19:41.533" v="168"/>
          <ac:spMkLst>
            <pc:docMk/>
            <pc:sldMk cId="2693116376" sldId="262"/>
            <ac:spMk id="5" creationId="{A70B2ECD-67A5-4D02-A644-D2FCA841B31E}"/>
          </ac:spMkLst>
        </pc:spChg>
        <pc:picChg chg="add del mod">
          <ac:chgData name="Jonatas Vieira" userId="b86e878d51625f60" providerId="LiveId" clId="{EDF82A8A-1DB1-416E-819A-C2CED5AFD766}" dt="2022-10-07T19:18:13.379" v="155" actId="478"/>
          <ac:picMkLst>
            <pc:docMk/>
            <pc:sldMk cId="2693116376" sldId="262"/>
            <ac:picMk id="7" creationId="{EC837718-5154-6831-BB08-71E538726A17}"/>
          </ac:picMkLst>
        </pc:picChg>
        <pc:picChg chg="mod">
          <ac:chgData name="Jonatas Vieira" userId="b86e878d51625f60" providerId="LiveId" clId="{EDF82A8A-1DB1-416E-819A-C2CED5AFD766}" dt="2022-10-07T19:25:34.846" v="201" actId="14100"/>
          <ac:picMkLst>
            <pc:docMk/>
            <pc:sldMk cId="2693116376" sldId="262"/>
            <ac:picMk id="8" creationId="{816E28F7-30A4-B96F-55C2-AE4AD057216D}"/>
          </ac:picMkLst>
        </pc:picChg>
      </pc:sldChg>
      <pc:sldChg chg="modSp add mod modAnim">
        <pc:chgData name="Jonatas Vieira" userId="b86e878d51625f60" providerId="LiveId" clId="{EDF82A8A-1DB1-416E-819A-C2CED5AFD766}" dt="2022-10-07T19:29:05.455" v="244" actId="1076"/>
        <pc:sldMkLst>
          <pc:docMk/>
          <pc:sldMk cId="1486076722" sldId="263"/>
        </pc:sldMkLst>
        <pc:spChg chg="mod">
          <ac:chgData name="Jonatas Vieira" userId="b86e878d51625f60" providerId="LiveId" clId="{EDF82A8A-1DB1-416E-819A-C2CED5AFD766}" dt="2022-10-07T19:26:35.180" v="235" actId="20577"/>
          <ac:spMkLst>
            <pc:docMk/>
            <pc:sldMk cId="1486076722" sldId="263"/>
            <ac:spMk id="2" creationId="{7B25BE72-41EA-02B1-870A-954CC7989674}"/>
          </ac:spMkLst>
        </pc:spChg>
        <pc:spChg chg="mod">
          <ac:chgData name="Jonatas Vieira" userId="b86e878d51625f60" providerId="LiveId" clId="{EDF82A8A-1DB1-416E-819A-C2CED5AFD766}" dt="2022-10-07T19:29:05.455" v="244" actId="1076"/>
          <ac:spMkLst>
            <pc:docMk/>
            <pc:sldMk cId="1486076722" sldId="263"/>
            <ac:spMk id="5" creationId="{A70B2ECD-67A5-4D02-A644-D2FCA841B31E}"/>
          </ac:spMkLst>
        </pc:spChg>
        <pc:picChg chg="mod">
          <ac:chgData name="Jonatas Vieira" userId="b86e878d51625f60" providerId="LiveId" clId="{EDF82A8A-1DB1-416E-819A-C2CED5AFD766}" dt="2022-10-07T19:26:49.772" v="236" actId="14826"/>
          <ac:picMkLst>
            <pc:docMk/>
            <pc:sldMk cId="1486076722" sldId="263"/>
            <ac:picMk id="8" creationId="{816E28F7-30A4-B96F-55C2-AE4AD057216D}"/>
          </ac:picMkLst>
        </pc:picChg>
      </pc:sldChg>
      <pc:sldChg chg="modSp add mod modAnim">
        <pc:chgData name="Jonatas Vieira" userId="b86e878d51625f60" providerId="LiveId" clId="{EDF82A8A-1DB1-416E-819A-C2CED5AFD766}" dt="2022-10-09T19:34:08.117" v="286"/>
        <pc:sldMkLst>
          <pc:docMk/>
          <pc:sldMk cId="843409357" sldId="264"/>
        </pc:sldMkLst>
        <pc:spChg chg="mod">
          <ac:chgData name="Jonatas Vieira" userId="b86e878d51625f60" providerId="LiveId" clId="{EDF82A8A-1DB1-416E-819A-C2CED5AFD766}" dt="2022-10-07T19:27:01.320" v="238" actId="20577"/>
          <ac:spMkLst>
            <pc:docMk/>
            <pc:sldMk cId="843409357" sldId="264"/>
            <ac:spMk id="2" creationId="{7B25BE72-41EA-02B1-870A-954CC7989674}"/>
          </ac:spMkLst>
        </pc:spChg>
        <pc:spChg chg="mod">
          <ac:chgData name="Jonatas Vieira" userId="b86e878d51625f60" providerId="LiveId" clId="{EDF82A8A-1DB1-416E-819A-C2CED5AFD766}" dt="2022-10-09T19:34:08.117" v="286"/>
          <ac:spMkLst>
            <pc:docMk/>
            <pc:sldMk cId="843409357" sldId="264"/>
            <ac:spMk id="5" creationId="{A70B2ECD-67A5-4D02-A644-D2FCA841B31E}"/>
          </ac:spMkLst>
        </pc:spChg>
      </pc:sldChg>
      <pc:sldChg chg="addSp delSp modSp add mod modAnim">
        <pc:chgData name="Jonatas Vieira" userId="b86e878d51625f60" providerId="LiveId" clId="{EDF82A8A-1DB1-416E-819A-C2CED5AFD766}" dt="2022-10-07T19:31:12.227" v="266" actId="1076"/>
        <pc:sldMkLst>
          <pc:docMk/>
          <pc:sldMk cId="31522917" sldId="265"/>
        </pc:sldMkLst>
        <pc:spChg chg="mod">
          <ac:chgData name="Jonatas Vieira" userId="b86e878d51625f60" providerId="LiveId" clId="{EDF82A8A-1DB1-416E-819A-C2CED5AFD766}" dt="2022-10-07T19:30:24.822" v="258" actId="1076"/>
          <ac:spMkLst>
            <pc:docMk/>
            <pc:sldMk cId="31522917" sldId="265"/>
            <ac:spMk id="2" creationId="{7B25BE72-41EA-02B1-870A-954CC7989674}"/>
          </ac:spMkLst>
        </pc:spChg>
        <pc:spChg chg="mod">
          <ac:chgData name="Jonatas Vieira" userId="b86e878d51625f60" providerId="LiveId" clId="{EDF82A8A-1DB1-416E-819A-C2CED5AFD766}" dt="2022-10-07T19:31:12.227" v="266" actId="1076"/>
          <ac:spMkLst>
            <pc:docMk/>
            <pc:sldMk cId="31522917" sldId="265"/>
            <ac:spMk id="5" creationId="{A70B2ECD-67A5-4D02-A644-D2FCA841B31E}"/>
          </ac:spMkLst>
        </pc:spChg>
        <pc:spChg chg="add del">
          <ac:chgData name="Jonatas Vieira" userId="b86e878d51625f60" providerId="LiveId" clId="{EDF82A8A-1DB1-416E-819A-C2CED5AFD766}" dt="2022-10-07T19:30:46.070" v="264" actId="22"/>
          <ac:spMkLst>
            <pc:docMk/>
            <pc:sldMk cId="31522917" sldId="265"/>
            <ac:spMk id="7" creationId="{E9B2C379-F610-0FCA-0AC7-BF5A655F31DA}"/>
          </ac:spMkLst>
        </pc:spChg>
        <pc:picChg chg="mod">
          <ac:chgData name="Jonatas Vieira" userId="b86e878d51625f60" providerId="LiveId" clId="{EDF82A8A-1DB1-416E-819A-C2CED5AFD766}" dt="2022-10-07T19:30:56.706" v="265" actId="14826"/>
          <ac:picMkLst>
            <pc:docMk/>
            <pc:sldMk cId="31522917" sldId="265"/>
            <ac:picMk id="8" creationId="{816E28F7-30A4-B96F-55C2-AE4AD057216D}"/>
          </ac:picMkLst>
        </pc:picChg>
      </pc:sldChg>
    </pc:docChg>
  </pc:docChgLst>
  <pc:docChgLst>
    <pc:chgData name="Roni Santos" userId="869039d039256233" providerId="LiveId" clId="{E342886D-6172-4385-9B15-D5E1C8CF1EC5}"/>
    <pc:docChg chg="undo custSel modSld">
      <pc:chgData name="Roni Santos" userId="869039d039256233" providerId="LiveId" clId="{E342886D-6172-4385-9B15-D5E1C8CF1EC5}" dt="2021-11-07T20:18:39.651" v="573"/>
      <pc:docMkLst>
        <pc:docMk/>
      </pc:docMkLst>
      <pc:sldChg chg="addSp modSp mod">
        <pc:chgData name="Roni Santos" userId="869039d039256233" providerId="LiveId" clId="{E342886D-6172-4385-9B15-D5E1C8CF1EC5}" dt="2021-11-07T20:06:26.527" v="520" actId="404"/>
        <pc:sldMkLst>
          <pc:docMk/>
          <pc:sldMk cId="3280299115" sldId="257"/>
        </pc:sldMkLst>
        <pc:spChg chg="add mod">
          <ac:chgData name="Roni Santos" userId="869039d039256233" providerId="LiveId" clId="{E342886D-6172-4385-9B15-D5E1C8CF1EC5}" dt="2021-11-07T20:06:26.527" v="520" actId="404"/>
          <ac:spMkLst>
            <pc:docMk/>
            <pc:sldMk cId="3280299115" sldId="257"/>
            <ac:spMk id="4" creationId="{D4F2A675-A688-418B-B9C2-7978FF16928D}"/>
          </ac:spMkLst>
        </pc:spChg>
        <pc:spChg chg="add mod">
          <ac:chgData name="Roni Santos" userId="869039d039256233" providerId="LiveId" clId="{E342886D-6172-4385-9B15-D5E1C8CF1EC5}" dt="2021-11-07T20:05:34.981" v="512" actId="113"/>
          <ac:spMkLst>
            <pc:docMk/>
            <pc:sldMk cId="3280299115" sldId="257"/>
            <ac:spMk id="5" creationId="{53A89171-CC6E-421D-9AD7-9144780E9C12}"/>
          </ac:spMkLst>
        </pc:spChg>
        <pc:picChg chg="mod">
          <ac:chgData name="Roni Santos" userId="869039d039256233" providerId="LiveId" clId="{E342886D-6172-4385-9B15-D5E1C8CF1EC5}" dt="2021-11-07T01:30:47.853" v="58" actId="108"/>
          <ac:picMkLst>
            <pc:docMk/>
            <pc:sldMk cId="3280299115" sldId="257"/>
            <ac:picMk id="3" creationId="{2FB44CBD-7D38-45CC-BEF0-203CD43185A9}"/>
          </ac:picMkLst>
        </pc:picChg>
      </pc:sldChg>
      <pc:sldChg chg="addSp delSp modSp mod modAnim">
        <pc:chgData name="Roni Santos" userId="869039d039256233" providerId="LiveId" clId="{E342886D-6172-4385-9B15-D5E1C8CF1EC5}" dt="2021-11-07T20:12:41.852" v="562"/>
        <pc:sldMkLst>
          <pc:docMk/>
          <pc:sldMk cId="3950306749" sldId="258"/>
        </pc:sldMkLst>
        <pc:spChg chg="add mod">
          <ac:chgData name="Roni Santos" userId="869039d039256233" providerId="LiveId" clId="{E342886D-6172-4385-9B15-D5E1C8CF1EC5}" dt="2021-11-07T20:07:03.237" v="530" actId="13822"/>
          <ac:spMkLst>
            <pc:docMk/>
            <pc:sldMk cId="3950306749" sldId="258"/>
            <ac:spMk id="4" creationId="{DC325E1E-4AD1-403F-9256-6E1AE5B73E28}"/>
          </ac:spMkLst>
        </pc:spChg>
        <pc:spChg chg="add mod">
          <ac:chgData name="Roni Santos" userId="869039d039256233" providerId="LiveId" clId="{E342886D-6172-4385-9B15-D5E1C8CF1EC5}" dt="2021-11-07T20:07:11.579" v="531" actId="1076"/>
          <ac:spMkLst>
            <pc:docMk/>
            <pc:sldMk cId="3950306749" sldId="258"/>
            <ac:spMk id="5" creationId="{A70B2ECD-67A5-4D02-A644-D2FCA841B31E}"/>
          </ac:spMkLst>
        </pc:spChg>
        <pc:picChg chg="mod">
          <ac:chgData name="Roni Santos" userId="869039d039256233" providerId="LiveId" clId="{E342886D-6172-4385-9B15-D5E1C8CF1EC5}" dt="2021-11-07T20:09:17.014" v="544" actId="1076"/>
          <ac:picMkLst>
            <pc:docMk/>
            <pc:sldMk cId="3950306749" sldId="258"/>
            <ac:picMk id="3" creationId="{F9536C1F-EA3A-4475-AA1E-6D9070085D78}"/>
          </ac:picMkLst>
        </pc:picChg>
        <pc:picChg chg="add del mod">
          <ac:chgData name="Roni Santos" userId="869039d039256233" providerId="LiveId" clId="{E342886D-6172-4385-9B15-D5E1C8CF1EC5}" dt="2021-11-07T20:11:29.601" v="549" actId="21"/>
          <ac:picMkLst>
            <pc:docMk/>
            <pc:sldMk cId="3950306749" sldId="258"/>
            <ac:picMk id="1026" creationId="{6A772FAA-090B-4DC1-A425-7172B52128EC}"/>
          </ac:picMkLst>
        </pc:picChg>
        <pc:picChg chg="add del mod">
          <ac:chgData name="Roni Santos" userId="869039d039256233" providerId="LiveId" clId="{E342886D-6172-4385-9B15-D5E1C8CF1EC5}" dt="2021-11-07T20:12:14.202" v="556" actId="478"/>
          <ac:picMkLst>
            <pc:docMk/>
            <pc:sldMk cId="3950306749" sldId="258"/>
            <ac:picMk id="1028" creationId="{7C20280F-9D61-4097-B838-57858B68B58E}"/>
          </ac:picMkLst>
        </pc:picChg>
        <pc:picChg chg="add mod">
          <ac:chgData name="Roni Santos" userId="869039d039256233" providerId="LiveId" clId="{E342886D-6172-4385-9B15-D5E1C8CF1EC5}" dt="2021-11-07T20:12:25.669" v="560" actId="1440"/>
          <ac:picMkLst>
            <pc:docMk/>
            <pc:sldMk cId="3950306749" sldId="258"/>
            <ac:picMk id="1030" creationId="{35D4CCE9-F9BC-4D69-BB42-E1F553D8C4CD}"/>
          </ac:picMkLst>
        </pc:picChg>
      </pc:sldChg>
      <pc:sldChg chg="addSp delSp modSp mod modAnim">
        <pc:chgData name="Roni Santos" userId="869039d039256233" providerId="LiveId" clId="{E342886D-6172-4385-9B15-D5E1C8CF1EC5}" dt="2021-11-07T20:18:39.651" v="573"/>
        <pc:sldMkLst>
          <pc:docMk/>
          <pc:sldMk cId="3348409445" sldId="259"/>
        </pc:sldMkLst>
        <pc:spChg chg="add mod">
          <ac:chgData name="Roni Santos" userId="869039d039256233" providerId="LiveId" clId="{E342886D-6172-4385-9B15-D5E1C8CF1EC5}" dt="2021-11-07T20:07:33.303" v="533" actId="404"/>
          <ac:spMkLst>
            <pc:docMk/>
            <pc:sldMk cId="3348409445" sldId="259"/>
            <ac:spMk id="4" creationId="{C26C09C3-7951-42CF-A6B4-5D8BE8001259}"/>
          </ac:spMkLst>
        </pc:spChg>
        <pc:spChg chg="add mod">
          <ac:chgData name="Roni Santos" userId="869039d039256233" providerId="LiveId" clId="{E342886D-6172-4385-9B15-D5E1C8CF1EC5}" dt="2021-11-07T20:07:37.661" v="534" actId="1076"/>
          <ac:spMkLst>
            <pc:docMk/>
            <pc:sldMk cId="3348409445" sldId="259"/>
            <ac:spMk id="5" creationId="{8C905619-B4BE-4FF5-9EE5-1BB10FD8AA7E}"/>
          </ac:spMkLst>
        </pc:spChg>
        <pc:picChg chg="add del mod">
          <ac:chgData name="Roni Santos" userId="869039d039256233" providerId="LiveId" clId="{E342886D-6172-4385-9B15-D5E1C8CF1EC5}" dt="2021-11-07T20:13:06.619" v="563" actId="478"/>
          <ac:picMkLst>
            <pc:docMk/>
            <pc:sldMk cId="3348409445" sldId="259"/>
            <ac:picMk id="6" creationId="{C52695C2-31ED-422F-BB24-F215278FA6FA}"/>
          </ac:picMkLst>
        </pc:picChg>
        <pc:picChg chg="add mod">
          <ac:chgData name="Roni Santos" userId="869039d039256233" providerId="LiveId" clId="{E342886D-6172-4385-9B15-D5E1C8CF1EC5}" dt="2021-11-07T20:14:16.417" v="571" actId="1440"/>
          <ac:picMkLst>
            <pc:docMk/>
            <pc:sldMk cId="3348409445" sldId="259"/>
            <ac:picMk id="2050" creationId="{ECCC4A98-7353-4147-98F8-423E3D2D401B}"/>
          </ac:picMkLst>
        </pc:picChg>
      </pc:sldChg>
      <pc:sldChg chg="addSp modSp mod modAnim">
        <pc:chgData name="Roni Santos" userId="869039d039256233" providerId="LiveId" clId="{E342886D-6172-4385-9B15-D5E1C8CF1EC5}" dt="2021-11-07T20:08:06.295" v="539" actId="207"/>
        <pc:sldMkLst>
          <pc:docMk/>
          <pc:sldMk cId="1435861981" sldId="260"/>
        </pc:sldMkLst>
        <pc:spChg chg="add mod">
          <ac:chgData name="Roni Santos" userId="869039d039256233" providerId="LiveId" clId="{E342886D-6172-4385-9B15-D5E1C8CF1EC5}" dt="2021-11-07T20:08:06.295" v="539" actId="207"/>
          <ac:spMkLst>
            <pc:docMk/>
            <pc:sldMk cId="1435861981" sldId="260"/>
            <ac:spMk id="4" creationId="{55CDAA73-D69B-4BEB-B1AB-9BC8F8A32FD4}"/>
          </ac:spMkLst>
        </pc:spChg>
        <pc:spChg chg="add mod">
          <ac:chgData name="Roni Santos" userId="869039d039256233" providerId="LiveId" clId="{E342886D-6172-4385-9B15-D5E1C8CF1EC5}" dt="2021-11-07T19:28:51.566" v="507" actId="1076"/>
          <ac:spMkLst>
            <pc:docMk/>
            <pc:sldMk cId="1435861981" sldId="260"/>
            <ac:spMk id="5" creationId="{F7CC1860-950F-47A3-AD2D-7B60FB14D2E0}"/>
          </ac:spMkLst>
        </pc:spChg>
        <pc:spChg chg="add mod">
          <ac:chgData name="Roni Santos" userId="869039d039256233" providerId="LiveId" clId="{E342886D-6172-4385-9B15-D5E1C8CF1EC5}" dt="2021-11-07T19:28:48.739" v="506" actId="1076"/>
          <ac:spMkLst>
            <pc:docMk/>
            <pc:sldMk cId="1435861981" sldId="260"/>
            <ac:spMk id="6" creationId="{ABC1B310-F45F-4DC3-9461-69C2098C9F39}"/>
          </ac:spMkLst>
        </pc:spChg>
      </pc:sldChg>
    </pc:docChg>
  </pc:docChgLst>
  <pc:docChgLst>
    <pc:chgData name="Roni Santos" userId="869039d039256233" providerId="LiveId" clId="{48E80592-981A-46EF-B0D2-62B8FF38735C}"/>
    <pc:docChg chg="custSel modSld">
      <pc:chgData name="Roni Santos" userId="869039d039256233" providerId="LiveId" clId="{48E80592-981A-46EF-B0D2-62B8FF38735C}" dt="2022-10-02T20:11:02.187" v="762"/>
      <pc:docMkLst>
        <pc:docMk/>
      </pc:docMkLst>
      <pc:sldChg chg="addSp modSp mod">
        <pc:chgData name="Roni Santos" userId="869039d039256233" providerId="LiveId" clId="{48E80592-981A-46EF-B0D2-62B8FF38735C}" dt="2022-10-02T18:26:42.558" v="89" actId="1076"/>
        <pc:sldMkLst>
          <pc:docMk/>
          <pc:sldMk cId="3280299115" sldId="257"/>
        </pc:sldMkLst>
        <pc:spChg chg="add mod">
          <ac:chgData name="Roni Santos" userId="869039d039256233" providerId="LiveId" clId="{48E80592-981A-46EF-B0D2-62B8FF38735C}" dt="2022-10-02T18:26:42.558" v="89" actId="1076"/>
          <ac:spMkLst>
            <pc:docMk/>
            <pc:sldMk cId="3280299115" sldId="257"/>
            <ac:spMk id="2" creationId="{AA48D2CE-6CEB-DA1D-0358-D2212798BB33}"/>
          </ac:spMkLst>
        </pc:spChg>
        <pc:spChg chg="mod">
          <ac:chgData name="Roni Santos" userId="869039d039256233" providerId="LiveId" clId="{48E80592-981A-46EF-B0D2-62B8FF38735C}" dt="2022-10-02T18:26:32.490" v="86" actId="1076"/>
          <ac:spMkLst>
            <pc:docMk/>
            <pc:sldMk cId="3280299115" sldId="257"/>
            <ac:spMk id="4" creationId="{D4F2A675-A688-418B-B9C2-7978FF16928D}"/>
          </ac:spMkLst>
        </pc:spChg>
        <pc:spChg chg="mod">
          <ac:chgData name="Roni Santos" userId="869039d039256233" providerId="LiveId" clId="{48E80592-981A-46EF-B0D2-62B8FF38735C}" dt="2022-10-02T18:26:40.407" v="88" actId="1076"/>
          <ac:spMkLst>
            <pc:docMk/>
            <pc:sldMk cId="3280299115" sldId="257"/>
            <ac:spMk id="5" creationId="{53A89171-CC6E-421D-9AD7-9144780E9C12}"/>
          </ac:spMkLst>
        </pc:spChg>
      </pc:sldChg>
      <pc:sldChg chg="addSp delSp modSp mod modAnim">
        <pc:chgData name="Roni Santos" userId="869039d039256233" providerId="LiveId" clId="{48E80592-981A-46EF-B0D2-62B8FF38735C}" dt="2022-10-02T20:10:50.408" v="758"/>
        <pc:sldMkLst>
          <pc:docMk/>
          <pc:sldMk cId="3950306749" sldId="258"/>
        </pc:sldMkLst>
        <pc:spChg chg="mod">
          <ac:chgData name="Roni Santos" userId="869039d039256233" providerId="LiveId" clId="{48E80592-981A-46EF-B0D2-62B8FF38735C}" dt="2022-10-02T19:21:01.347" v="179" actId="20577"/>
          <ac:spMkLst>
            <pc:docMk/>
            <pc:sldMk cId="3950306749" sldId="258"/>
            <ac:spMk id="4" creationId="{DC325E1E-4AD1-403F-9256-6E1AE5B73E28}"/>
          </ac:spMkLst>
        </pc:spChg>
        <pc:spChg chg="mod">
          <ac:chgData name="Roni Santos" userId="869039d039256233" providerId="LiveId" clId="{48E80592-981A-46EF-B0D2-62B8FF38735C}" dt="2022-10-02T19:28:29.480" v="262" actId="113"/>
          <ac:spMkLst>
            <pc:docMk/>
            <pc:sldMk cId="3950306749" sldId="258"/>
            <ac:spMk id="5" creationId="{A70B2ECD-67A5-4D02-A644-D2FCA841B31E}"/>
          </ac:spMkLst>
        </pc:spChg>
        <pc:picChg chg="del">
          <ac:chgData name="Roni Santos" userId="869039d039256233" providerId="LiveId" clId="{48E80592-981A-46EF-B0D2-62B8FF38735C}" dt="2022-10-02T19:21:03.656" v="180" actId="478"/>
          <ac:picMkLst>
            <pc:docMk/>
            <pc:sldMk cId="3950306749" sldId="258"/>
            <ac:picMk id="2" creationId="{3018C6E5-6B13-7DD0-75C8-F6794707942E}"/>
          </ac:picMkLst>
        </pc:picChg>
        <pc:picChg chg="add mod">
          <ac:chgData name="Roni Santos" userId="869039d039256233" providerId="LiveId" clId="{48E80592-981A-46EF-B0D2-62B8FF38735C}" dt="2022-10-02T20:02:40.062" v="732" actId="1440"/>
          <ac:picMkLst>
            <pc:docMk/>
            <pc:sldMk cId="3950306749" sldId="258"/>
            <ac:picMk id="1026" creationId="{C0757ED3-F741-46FD-F8DE-3E3B5AD8280D}"/>
          </ac:picMkLst>
        </pc:picChg>
      </pc:sldChg>
      <pc:sldChg chg="addSp delSp modSp mod modAnim">
        <pc:chgData name="Roni Santos" userId="869039d039256233" providerId="LiveId" clId="{48E80592-981A-46EF-B0D2-62B8FF38735C}" dt="2022-10-02T20:10:56.680" v="760"/>
        <pc:sldMkLst>
          <pc:docMk/>
          <pc:sldMk cId="3348409445" sldId="259"/>
        </pc:sldMkLst>
        <pc:spChg chg="mod">
          <ac:chgData name="Roni Santos" userId="869039d039256233" providerId="LiveId" clId="{48E80592-981A-46EF-B0D2-62B8FF38735C}" dt="2022-10-02T19:31:19.303" v="338" actId="20577"/>
          <ac:spMkLst>
            <pc:docMk/>
            <pc:sldMk cId="3348409445" sldId="259"/>
            <ac:spMk id="4" creationId="{C26C09C3-7951-42CF-A6B4-5D8BE8001259}"/>
          </ac:spMkLst>
        </pc:spChg>
        <pc:spChg chg="mod">
          <ac:chgData name="Roni Santos" userId="869039d039256233" providerId="LiveId" clId="{48E80592-981A-46EF-B0D2-62B8FF38735C}" dt="2022-10-02T20:05:16.861" v="742" actId="14100"/>
          <ac:spMkLst>
            <pc:docMk/>
            <pc:sldMk cId="3348409445" sldId="259"/>
            <ac:spMk id="5" creationId="{8C905619-B4BE-4FF5-9EE5-1BB10FD8AA7E}"/>
          </ac:spMkLst>
        </pc:spChg>
        <pc:picChg chg="add mod">
          <ac:chgData name="Roni Santos" userId="869039d039256233" providerId="LiveId" clId="{48E80592-981A-46EF-B0D2-62B8FF38735C}" dt="2022-10-02T20:05:27.222" v="746" actId="1440"/>
          <ac:picMkLst>
            <pc:docMk/>
            <pc:sldMk cId="3348409445" sldId="259"/>
            <ac:picMk id="2" creationId="{57DA2613-36C3-D5CF-1E1E-4FD42FFECDA5}"/>
          </ac:picMkLst>
        </pc:picChg>
        <pc:picChg chg="del">
          <ac:chgData name="Roni Santos" userId="869039d039256233" providerId="LiveId" clId="{48E80592-981A-46EF-B0D2-62B8FF38735C}" dt="2022-10-02T19:31:21.544" v="339" actId="478"/>
          <ac:picMkLst>
            <pc:docMk/>
            <pc:sldMk cId="3348409445" sldId="259"/>
            <ac:picMk id="2050" creationId="{A47D7BD6-0971-074F-4419-D91A3FCB1602}"/>
          </ac:picMkLst>
        </pc:picChg>
      </pc:sldChg>
      <pc:sldChg chg="modSp mod">
        <pc:chgData name="Roni Santos" userId="869039d039256233" providerId="LiveId" clId="{48E80592-981A-46EF-B0D2-62B8FF38735C}" dt="2022-10-02T19:55:53.963" v="724" actId="1076"/>
        <pc:sldMkLst>
          <pc:docMk/>
          <pc:sldMk cId="1435861981" sldId="260"/>
        </pc:sldMkLst>
        <pc:spChg chg="mod">
          <ac:chgData name="Roni Santos" userId="869039d039256233" providerId="LiveId" clId="{48E80592-981A-46EF-B0D2-62B8FF38735C}" dt="2022-10-02T19:55:53.963" v="724" actId="1076"/>
          <ac:spMkLst>
            <pc:docMk/>
            <pc:sldMk cId="1435861981" sldId="260"/>
            <ac:spMk id="5" creationId="{F7CC1860-950F-47A3-AD2D-7B60FB14D2E0}"/>
          </ac:spMkLst>
        </pc:spChg>
        <pc:spChg chg="mod">
          <ac:chgData name="Roni Santos" userId="869039d039256233" providerId="LiveId" clId="{48E80592-981A-46EF-B0D2-62B8FF38735C}" dt="2022-10-02T19:55:49.030" v="723" actId="20577"/>
          <ac:spMkLst>
            <pc:docMk/>
            <pc:sldMk cId="1435861981" sldId="260"/>
            <ac:spMk id="6" creationId="{ABC1B310-F45F-4DC3-9461-69C2098C9F39}"/>
          </ac:spMkLst>
        </pc:spChg>
      </pc:sldChg>
      <pc:sldChg chg="addSp delSp modSp mod modAnim">
        <pc:chgData name="Roni Santos" userId="869039d039256233" providerId="LiveId" clId="{48E80592-981A-46EF-B0D2-62B8FF38735C}" dt="2022-10-02T20:11:02.187" v="762"/>
        <pc:sldMkLst>
          <pc:docMk/>
          <pc:sldMk cId="2103134590" sldId="261"/>
        </pc:sldMkLst>
        <pc:spChg chg="mod">
          <ac:chgData name="Roni Santos" userId="869039d039256233" providerId="LiveId" clId="{48E80592-981A-46EF-B0D2-62B8FF38735C}" dt="2022-10-02T19:42:55.273" v="582" actId="20577"/>
          <ac:spMkLst>
            <pc:docMk/>
            <pc:sldMk cId="2103134590" sldId="261"/>
            <ac:spMk id="4" creationId="{DC325E1E-4AD1-403F-9256-6E1AE5B73E28}"/>
          </ac:spMkLst>
        </pc:spChg>
        <pc:spChg chg="mod">
          <ac:chgData name="Roni Santos" userId="869039d039256233" providerId="LiveId" clId="{48E80592-981A-46EF-B0D2-62B8FF38735C}" dt="2022-10-02T19:48:18.959" v="652" actId="113"/>
          <ac:spMkLst>
            <pc:docMk/>
            <pc:sldMk cId="2103134590" sldId="261"/>
            <ac:spMk id="5" creationId="{A70B2ECD-67A5-4D02-A644-D2FCA841B31E}"/>
          </ac:spMkLst>
        </pc:spChg>
        <pc:picChg chg="add mod">
          <ac:chgData name="Roni Santos" userId="869039d039256233" providerId="LiveId" clId="{48E80592-981A-46EF-B0D2-62B8FF38735C}" dt="2022-10-02T20:10:37.146" v="756" actId="1440"/>
          <ac:picMkLst>
            <pc:docMk/>
            <pc:sldMk cId="2103134590" sldId="261"/>
            <ac:picMk id="2" creationId="{FADD0A41-DB0B-0F26-B794-684E5237F3D2}"/>
          </ac:picMkLst>
        </pc:picChg>
        <pc:picChg chg="del">
          <ac:chgData name="Roni Santos" userId="869039d039256233" providerId="LiveId" clId="{48E80592-981A-46EF-B0D2-62B8FF38735C}" dt="2022-10-02T19:39:22.883" v="521" actId="478"/>
          <ac:picMkLst>
            <pc:docMk/>
            <pc:sldMk cId="2103134590" sldId="261"/>
            <ac:picMk id="3074" creationId="{D472967C-2DD2-2570-B4F7-26100C0CDCC6}"/>
          </ac:picMkLst>
        </pc:picChg>
      </pc:sldChg>
    </pc:docChg>
  </pc:docChgLst>
  <pc:docChgLst>
    <pc:chgData name="Roni Santos" userId="869039d039256233" providerId="LiveId" clId="{B277D2FB-6FE0-4F80-BA8C-9E4AEA3D5868}"/>
    <pc:docChg chg="custSel modSld">
      <pc:chgData name="Roni Santos" userId="869039d039256233" providerId="LiveId" clId="{B277D2FB-6FE0-4F80-BA8C-9E4AEA3D5868}" dt="2022-09-11T20:44:22.235" v="614"/>
      <pc:docMkLst>
        <pc:docMk/>
      </pc:docMkLst>
      <pc:sldChg chg="modSp mod">
        <pc:chgData name="Roni Santos" userId="869039d039256233" providerId="LiveId" clId="{B277D2FB-6FE0-4F80-BA8C-9E4AEA3D5868}" dt="2022-09-11T19:45:47.968" v="44" actId="1076"/>
        <pc:sldMkLst>
          <pc:docMk/>
          <pc:sldMk cId="3280299115" sldId="257"/>
        </pc:sldMkLst>
        <pc:spChg chg="mod">
          <ac:chgData name="Roni Santos" userId="869039d039256233" providerId="LiveId" clId="{B277D2FB-6FE0-4F80-BA8C-9E4AEA3D5868}" dt="2022-09-11T19:45:47.968" v="44" actId="1076"/>
          <ac:spMkLst>
            <pc:docMk/>
            <pc:sldMk cId="3280299115" sldId="257"/>
            <ac:spMk id="4" creationId="{D4F2A675-A688-418B-B9C2-7978FF16928D}"/>
          </ac:spMkLst>
        </pc:spChg>
        <pc:spChg chg="mod">
          <ac:chgData name="Roni Santos" userId="869039d039256233" providerId="LiveId" clId="{B277D2FB-6FE0-4F80-BA8C-9E4AEA3D5868}" dt="2022-09-11T19:45:42.668" v="43" actId="1076"/>
          <ac:spMkLst>
            <pc:docMk/>
            <pc:sldMk cId="3280299115" sldId="257"/>
            <ac:spMk id="5" creationId="{53A89171-CC6E-421D-9AD7-9144780E9C12}"/>
          </ac:spMkLst>
        </pc:spChg>
      </pc:sldChg>
      <pc:sldChg chg="addSp delSp modSp mod modAnim">
        <pc:chgData name="Roni Santos" userId="869039d039256233" providerId="LiveId" clId="{B277D2FB-6FE0-4F80-BA8C-9E4AEA3D5868}" dt="2022-09-11T20:35:17.549" v="600"/>
        <pc:sldMkLst>
          <pc:docMk/>
          <pc:sldMk cId="3950306749" sldId="258"/>
        </pc:sldMkLst>
        <pc:spChg chg="mod">
          <ac:chgData name="Roni Santos" userId="869039d039256233" providerId="LiveId" clId="{B277D2FB-6FE0-4F80-BA8C-9E4AEA3D5868}" dt="2022-09-11T19:46:36.829" v="90" actId="20577"/>
          <ac:spMkLst>
            <pc:docMk/>
            <pc:sldMk cId="3950306749" sldId="258"/>
            <ac:spMk id="4" creationId="{DC325E1E-4AD1-403F-9256-6E1AE5B73E28}"/>
          </ac:spMkLst>
        </pc:spChg>
        <pc:spChg chg="mod">
          <ac:chgData name="Roni Santos" userId="869039d039256233" providerId="LiveId" clId="{B277D2FB-6FE0-4F80-BA8C-9E4AEA3D5868}" dt="2022-09-11T20:34:53.477" v="596" actId="1076"/>
          <ac:spMkLst>
            <pc:docMk/>
            <pc:sldMk cId="3950306749" sldId="258"/>
            <ac:spMk id="5" creationId="{A70B2ECD-67A5-4D02-A644-D2FCA841B31E}"/>
          </ac:spMkLst>
        </pc:spChg>
        <pc:picChg chg="add mod">
          <ac:chgData name="Roni Santos" userId="869039d039256233" providerId="LiveId" clId="{B277D2FB-6FE0-4F80-BA8C-9E4AEA3D5868}" dt="2022-09-11T20:35:07.300" v="598" actId="1440"/>
          <ac:picMkLst>
            <pc:docMk/>
            <pc:sldMk cId="3950306749" sldId="258"/>
            <ac:picMk id="2" creationId="{3018C6E5-6B13-7DD0-75C8-F6794707942E}"/>
          </ac:picMkLst>
        </pc:picChg>
        <pc:picChg chg="del">
          <ac:chgData name="Roni Santos" userId="869039d039256233" providerId="LiveId" clId="{B277D2FB-6FE0-4F80-BA8C-9E4AEA3D5868}" dt="2022-09-11T19:46:54.357" v="91" actId="478"/>
          <ac:picMkLst>
            <pc:docMk/>
            <pc:sldMk cId="3950306749" sldId="258"/>
            <ac:picMk id="1026" creationId="{4AC42CBB-CE83-47E9-8396-62BA044FAFDD}"/>
          </ac:picMkLst>
        </pc:picChg>
      </pc:sldChg>
      <pc:sldChg chg="addSp delSp modSp mod delAnim modAnim">
        <pc:chgData name="Roni Santos" userId="869039d039256233" providerId="LiveId" clId="{B277D2FB-6FE0-4F80-BA8C-9E4AEA3D5868}" dt="2022-09-11T20:41:55.706" v="606" actId="1440"/>
        <pc:sldMkLst>
          <pc:docMk/>
          <pc:sldMk cId="3348409445" sldId="259"/>
        </pc:sldMkLst>
        <pc:spChg chg="mod">
          <ac:chgData name="Roni Santos" userId="869039d039256233" providerId="LiveId" clId="{B277D2FB-6FE0-4F80-BA8C-9E4AEA3D5868}" dt="2022-09-11T20:06:07.587" v="293" actId="20577"/>
          <ac:spMkLst>
            <pc:docMk/>
            <pc:sldMk cId="3348409445" sldId="259"/>
            <ac:spMk id="4" creationId="{C26C09C3-7951-42CF-A6B4-5D8BE8001259}"/>
          </ac:spMkLst>
        </pc:spChg>
        <pc:spChg chg="mod">
          <ac:chgData name="Roni Santos" userId="869039d039256233" providerId="LiveId" clId="{B277D2FB-6FE0-4F80-BA8C-9E4AEA3D5868}" dt="2022-09-11T20:30:12.650" v="591" actId="115"/>
          <ac:spMkLst>
            <pc:docMk/>
            <pc:sldMk cId="3348409445" sldId="259"/>
            <ac:spMk id="5" creationId="{8C905619-B4BE-4FF5-9EE5-1BB10FD8AA7E}"/>
          </ac:spMkLst>
        </pc:spChg>
        <pc:graphicFrameChg chg="del">
          <ac:chgData name="Roni Santos" userId="869039d039256233" providerId="LiveId" clId="{B277D2FB-6FE0-4F80-BA8C-9E4AEA3D5868}" dt="2022-09-11T19:47:37.346" v="156" actId="478"/>
          <ac:graphicFrameMkLst>
            <pc:docMk/>
            <pc:sldMk cId="3348409445" sldId="259"/>
            <ac:graphicFrameMk id="2" creationId="{D2984111-9600-4168-9655-7A58501F6365}"/>
          </ac:graphicFrameMkLst>
        </pc:graphicFrameChg>
        <pc:picChg chg="add mod">
          <ac:chgData name="Roni Santos" userId="869039d039256233" providerId="LiveId" clId="{B277D2FB-6FE0-4F80-BA8C-9E4AEA3D5868}" dt="2022-09-11T20:41:55.706" v="606" actId="1440"/>
          <ac:picMkLst>
            <pc:docMk/>
            <pc:sldMk cId="3348409445" sldId="259"/>
            <ac:picMk id="2050" creationId="{A47D7BD6-0971-074F-4419-D91A3FCB1602}"/>
          </ac:picMkLst>
        </pc:picChg>
      </pc:sldChg>
      <pc:sldChg chg="modSp">
        <pc:chgData name="Roni Santos" userId="869039d039256233" providerId="LiveId" clId="{B277D2FB-6FE0-4F80-BA8C-9E4AEA3D5868}" dt="2022-09-11T20:29:57.138" v="590" actId="20577"/>
        <pc:sldMkLst>
          <pc:docMk/>
          <pc:sldMk cId="1435861981" sldId="260"/>
        </pc:sldMkLst>
        <pc:spChg chg="mod">
          <ac:chgData name="Roni Santos" userId="869039d039256233" providerId="LiveId" clId="{B277D2FB-6FE0-4F80-BA8C-9E4AEA3D5868}" dt="2022-09-11T19:52:30.455" v="207" actId="20577"/>
          <ac:spMkLst>
            <pc:docMk/>
            <pc:sldMk cId="1435861981" sldId="260"/>
            <ac:spMk id="5" creationId="{F7CC1860-950F-47A3-AD2D-7B60FB14D2E0}"/>
          </ac:spMkLst>
        </pc:spChg>
        <pc:spChg chg="mod">
          <ac:chgData name="Roni Santos" userId="869039d039256233" providerId="LiveId" clId="{B277D2FB-6FE0-4F80-BA8C-9E4AEA3D5868}" dt="2022-09-11T20:29:57.138" v="590" actId="20577"/>
          <ac:spMkLst>
            <pc:docMk/>
            <pc:sldMk cId="1435861981" sldId="260"/>
            <ac:spMk id="6" creationId="{ABC1B310-F45F-4DC3-9461-69C2098C9F39}"/>
          </ac:spMkLst>
        </pc:spChg>
      </pc:sldChg>
      <pc:sldChg chg="addSp delSp modSp mod modAnim">
        <pc:chgData name="Roni Santos" userId="869039d039256233" providerId="LiveId" clId="{B277D2FB-6FE0-4F80-BA8C-9E4AEA3D5868}" dt="2022-09-11T20:44:22.235" v="614"/>
        <pc:sldMkLst>
          <pc:docMk/>
          <pc:sldMk cId="2103134590" sldId="261"/>
        </pc:sldMkLst>
        <pc:spChg chg="mod">
          <ac:chgData name="Roni Santos" userId="869039d039256233" providerId="LiveId" clId="{B277D2FB-6FE0-4F80-BA8C-9E4AEA3D5868}" dt="2022-09-11T20:13:23.381" v="444" actId="20577"/>
          <ac:spMkLst>
            <pc:docMk/>
            <pc:sldMk cId="2103134590" sldId="261"/>
            <ac:spMk id="4" creationId="{DC325E1E-4AD1-403F-9256-6E1AE5B73E28}"/>
          </ac:spMkLst>
        </pc:spChg>
        <pc:spChg chg="mod">
          <ac:chgData name="Roni Santos" userId="869039d039256233" providerId="LiveId" clId="{B277D2FB-6FE0-4F80-BA8C-9E4AEA3D5868}" dt="2022-09-11T20:44:09.500" v="611" actId="1076"/>
          <ac:spMkLst>
            <pc:docMk/>
            <pc:sldMk cId="2103134590" sldId="261"/>
            <ac:spMk id="5" creationId="{A70B2ECD-67A5-4D02-A644-D2FCA841B31E}"/>
          </ac:spMkLst>
        </pc:spChg>
        <pc:picChg chg="del">
          <ac:chgData name="Roni Santos" userId="869039d039256233" providerId="LiveId" clId="{B277D2FB-6FE0-4F80-BA8C-9E4AEA3D5868}" dt="2022-09-11T19:47:48.140" v="163" actId="478"/>
          <ac:picMkLst>
            <pc:docMk/>
            <pc:sldMk cId="2103134590" sldId="261"/>
            <ac:picMk id="2050" creationId="{14A7D89C-186D-43B0-B878-DE77BB5EEEFA}"/>
          </ac:picMkLst>
        </pc:picChg>
        <pc:picChg chg="add mod">
          <ac:chgData name="Roni Santos" userId="869039d039256233" providerId="LiveId" clId="{B277D2FB-6FE0-4F80-BA8C-9E4AEA3D5868}" dt="2022-09-11T20:44:16.571" v="612" actId="1440"/>
          <ac:picMkLst>
            <pc:docMk/>
            <pc:sldMk cId="2103134590" sldId="261"/>
            <ac:picMk id="3074" creationId="{D472967C-2DD2-2570-B4F7-26100C0CDCC6}"/>
          </ac:picMkLst>
        </pc:picChg>
      </pc:sldChg>
    </pc:docChg>
  </pc:docChgLst>
  <pc:docChgLst>
    <pc:chgData name="Jonatas Vieira" userId="b86e878d51625f60" providerId="LiveId" clId="{7448853B-15F3-E348-B0BD-FCB11318D26A}"/>
    <pc:docChg chg="modSld">
      <pc:chgData name="Jonatas Vieira" userId="b86e878d51625f60" providerId="LiveId" clId="{7448853B-15F3-E348-B0BD-FCB11318D26A}" dt="2022-10-12T23:20:21.586" v="4" actId="22"/>
      <pc:docMkLst>
        <pc:docMk/>
      </pc:docMkLst>
      <pc:sldChg chg="modSp">
        <pc:chgData name="Jonatas Vieira" userId="b86e878d51625f60" providerId="LiveId" clId="{7448853B-15F3-E348-B0BD-FCB11318D26A}" dt="2022-10-12T23:19:36.701" v="0" actId="20577"/>
        <pc:sldMkLst>
          <pc:docMk/>
          <pc:sldMk cId="3950306749" sldId="258"/>
        </pc:sldMkLst>
        <pc:spChg chg="mod">
          <ac:chgData name="Jonatas Vieira" userId="b86e878d51625f60" providerId="LiveId" clId="{7448853B-15F3-E348-B0BD-FCB11318D26A}" dt="2022-10-12T23:19:36.701" v="0" actId="20577"/>
          <ac:spMkLst>
            <pc:docMk/>
            <pc:sldMk cId="3950306749" sldId="258"/>
            <ac:spMk id="4" creationId="{DC325E1E-4AD1-403F-9256-6E1AE5B73E28}"/>
          </ac:spMkLst>
        </pc:spChg>
      </pc:sldChg>
      <pc:sldChg chg="modSp">
        <pc:chgData name="Jonatas Vieira" userId="b86e878d51625f60" providerId="LiveId" clId="{7448853B-15F3-E348-B0BD-FCB11318D26A}" dt="2022-10-12T23:19:52.146" v="1" actId="22"/>
        <pc:sldMkLst>
          <pc:docMk/>
          <pc:sldMk cId="2693116376" sldId="262"/>
        </pc:sldMkLst>
        <pc:spChg chg="mod">
          <ac:chgData name="Jonatas Vieira" userId="b86e878d51625f60" providerId="LiveId" clId="{7448853B-15F3-E348-B0BD-FCB11318D26A}" dt="2022-10-12T23:19:52.146" v="1" actId="22"/>
          <ac:spMkLst>
            <pc:docMk/>
            <pc:sldMk cId="2693116376" sldId="262"/>
            <ac:spMk id="4" creationId="{DC325E1E-4AD1-403F-9256-6E1AE5B73E28}"/>
          </ac:spMkLst>
        </pc:spChg>
      </pc:sldChg>
      <pc:sldChg chg="modSp">
        <pc:chgData name="Jonatas Vieira" userId="b86e878d51625f60" providerId="LiveId" clId="{7448853B-15F3-E348-B0BD-FCB11318D26A}" dt="2022-10-12T23:20:02.288" v="2" actId="22"/>
        <pc:sldMkLst>
          <pc:docMk/>
          <pc:sldMk cId="1486076722" sldId="263"/>
        </pc:sldMkLst>
        <pc:spChg chg="mod">
          <ac:chgData name="Jonatas Vieira" userId="b86e878d51625f60" providerId="LiveId" clId="{7448853B-15F3-E348-B0BD-FCB11318D26A}" dt="2022-10-12T23:20:02.288" v="2" actId="22"/>
          <ac:spMkLst>
            <pc:docMk/>
            <pc:sldMk cId="1486076722" sldId="263"/>
            <ac:spMk id="4" creationId="{DC325E1E-4AD1-403F-9256-6E1AE5B73E28}"/>
          </ac:spMkLst>
        </pc:spChg>
      </pc:sldChg>
      <pc:sldChg chg="modSp">
        <pc:chgData name="Jonatas Vieira" userId="b86e878d51625f60" providerId="LiveId" clId="{7448853B-15F3-E348-B0BD-FCB11318D26A}" dt="2022-10-12T23:20:11.934" v="3" actId="22"/>
        <pc:sldMkLst>
          <pc:docMk/>
          <pc:sldMk cId="843409357" sldId="264"/>
        </pc:sldMkLst>
        <pc:spChg chg="mod">
          <ac:chgData name="Jonatas Vieira" userId="b86e878d51625f60" providerId="LiveId" clId="{7448853B-15F3-E348-B0BD-FCB11318D26A}" dt="2022-10-12T23:20:11.934" v="3" actId="22"/>
          <ac:spMkLst>
            <pc:docMk/>
            <pc:sldMk cId="843409357" sldId="264"/>
            <ac:spMk id="4" creationId="{DC325E1E-4AD1-403F-9256-6E1AE5B73E28}"/>
          </ac:spMkLst>
        </pc:spChg>
      </pc:sldChg>
      <pc:sldChg chg="modSp">
        <pc:chgData name="Jonatas Vieira" userId="b86e878d51625f60" providerId="LiveId" clId="{7448853B-15F3-E348-B0BD-FCB11318D26A}" dt="2022-10-12T23:20:21.586" v="4" actId="22"/>
        <pc:sldMkLst>
          <pc:docMk/>
          <pc:sldMk cId="31522917" sldId="265"/>
        </pc:sldMkLst>
        <pc:spChg chg="mod">
          <ac:chgData name="Jonatas Vieira" userId="b86e878d51625f60" providerId="LiveId" clId="{7448853B-15F3-E348-B0BD-FCB11318D26A}" dt="2022-10-12T23:20:21.586" v="4" actId="22"/>
          <ac:spMkLst>
            <pc:docMk/>
            <pc:sldMk cId="31522917" sldId="265"/>
            <ac:spMk id="4" creationId="{DC325E1E-4AD1-403F-9256-6E1AE5B73E28}"/>
          </ac:spMkLst>
        </pc:spChg>
      </pc:sldChg>
    </pc:docChg>
  </pc:docChgLst>
  <pc:docChgLst>
    <pc:chgData name="Roni Santos" userId="869039d039256233" providerId="LiveId" clId="{89BDC0CC-6BBC-47F1-A73F-75665D2130DE}"/>
    <pc:docChg chg="addSld modSld">
      <pc:chgData name="Roni Santos" userId="869039d039256233" providerId="LiveId" clId="{89BDC0CC-6BBC-47F1-A73F-75665D2130DE}" dt="2022-02-13T20:05:52.523" v="617" actId="1076"/>
      <pc:docMkLst>
        <pc:docMk/>
      </pc:docMkLst>
      <pc:sldChg chg="modSp mod">
        <pc:chgData name="Roni Santos" userId="869039d039256233" providerId="LiveId" clId="{89BDC0CC-6BBC-47F1-A73F-75665D2130DE}" dt="2022-02-13T18:27:46.686" v="196" actId="1076"/>
        <pc:sldMkLst>
          <pc:docMk/>
          <pc:sldMk cId="3280299115" sldId="257"/>
        </pc:sldMkLst>
        <pc:spChg chg="mod">
          <ac:chgData name="Roni Santos" userId="869039d039256233" providerId="LiveId" clId="{89BDC0CC-6BBC-47F1-A73F-75665D2130DE}" dt="2022-02-13T18:27:39.900" v="195" actId="1076"/>
          <ac:spMkLst>
            <pc:docMk/>
            <pc:sldMk cId="3280299115" sldId="257"/>
            <ac:spMk id="4" creationId="{D4F2A675-A688-418B-B9C2-7978FF16928D}"/>
          </ac:spMkLst>
        </pc:spChg>
        <pc:spChg chg="mod">
          <ac:chgData name="Roni Santos" userId="869039d039256233" providerId="LiveId" clId="{89BDC0CC-6BBC-47F1-A73F-75665D2130DE}" dt="2022-02-13T18:27:46.686" v="196" actId="1076"/>
          <ac:spMkLst>
            <pc:docMk/>
            <pc:sldMk cId="3280299115" sldId="257"/>
            <ac:spMk id="5" creationId="{53A89171-CC6E-421D-9AD7-9144780E9C12}"/>
          </ac:spMkLst>
        </pc:spChg>
      </pc:sldChg>
      <pc:sldChg chg="addSp delSp modSp mod modAnim">
        <pc:chgData name="Roni Santos" userId="869039d039256233" providerId="LiveId" clId="{89BDC0CC-6BBC-47F1-A73F-75665D2130DE}" dt="2022-02-13T20:00:49.817" v="608"/>
        <pc:sldMkLst>
          <pc:docMk/>
          <pc:sldMk cId="3950306749" sldId="258"/>
        </pc:sldMkLst>
        <pc:spChg chg="mod">
          <ac:chgData name="Roni Santos" userId="869039d039256233" providerId="LiveId" clId="{89BDC0CC-6BBC-47F1-A73F-75665D2130DE}" dt="2022-02-13T17:30:28.332" v="102" actId="20577"/>
          <ac:spMkLst>
            <pc:docMk/>
            <pc:sldMk cId="3950306749" sldId="258"/>
            <ac:spMk id="4" creationId="{DC325E1E-4AD1-403F-9256-6E1AE5B73E28}"/>
          </ac:spMkLst>
        </pc:spChg>
        <pc:spChg chg="mod">
          <ac:chgData name="Roni Santos" userId="869039d039256233" providerId="LiveId" clId="{89BDC0CC-6BBC-47F1-A73F-75665D2130DE}" dt="2022-02-13T19:50:02.052" v="585" actId="1076"/>
          <ac:spMkLst>
            <pc:docMk/>
            <pc:sldMk cId="3950306749" sldId="258"/>
            <ac:spMk id="5" creationId="{A70B2ECD-67A5-4D02-A644-D2FCA841B31E}"/>
          </ac:spMkLst>
        </pc:spChg>
        <pc:picChg chg="mod">
          <ac:chgData name="Roni Santos" userId="869039d039256233" providerId="LiveId" clId="{89BDC0CC-6BBC-47F1-A73F-75665D2130DE}" dt="2022-02-13T19:49:41.557" v="579" actId="14100"/>
          <ac:picMkLst>
            <pc:docMk/>
            <pc:sldMk cId="3950306749" sldId="258"/>
            <ac:picMk id="3" creationId="{F9536C1F-EA3A-4475-AA1E-6D9070085D78}"/>
          </ac:picMkLst>
        </pc:picChg>
        <pc:picChg chg="add mod">
          <ac:chgData name="Roni Santos" userId="869039d039256233" providerId="LiveId" clId="{89BDC0CC-6BBC-47F1-A73F-75665D2130DE}" dt="2022-02-13T19:51:44.104" v="588" actId="1440"/>
          <ac:picMkLst>
            <pc:docMk/>
            <pc:sldMk cId="3950306749" sldId="258"/>
            <ac:picMk id="1026" creationId="{4AC42CBB-CE83-47E9-8396-62BA044FAFDD}"/>
          </ac:picMkLst>
        </pc:picChg>
        <pc:picChg chg="del">
          <ac:chgData name="Roni Santos" userId="869039d039256233" providerId="LiveId" clId="{89BDC0CC-6BBC-47F1-A73F-75665D2130DE}" dt="2022-02-13T17:30:30.238" v="103" actId="478"/>
          <ac:picMkLst>
            <pc:docMk/>
            <pc:sldMk cId="3950306749" sldId="258"/>
            <ac:picMk id="1030" creationId="{35D4CCE9-F9BC-4D69-BB42-E1F553D8C4CD}"/>
          </ac:picMkLst>
        </pc:picChg>
      </pc:sldChg>
      <pc:sldChg chg="addSp delSp modSp mod modAnim">
        <pc:chgData name="Roni Santos" userId="869039d039256233" providerId="LiveId" clId="{89BDC0CC-6BBC-47F1-A73F-75665D2130DE}" dt="2022-02-13T20:05:24.812" v="614" actId="20577"/>
        <pc:sldMkLst>
          <pc:docMk/>
          <pc:sldMk cId="3348409445" sldId="259"/>
        </pc:sldMkLst>
        <pc:spChg chg="mod">
          <ac:chgData name="Roni Santos" userId="869039d039256233" providerId="LiveId" clId="{89BDC0CC-6BBC-47F1-A73F-75665D2130DE}" dt="2022-02-13T17:31:07.028" v="138" actId="20577"/>
          <ac:spMkLst>
            <pc:docMk/>
            <pc:sldMk cId="3348409445" sldId="259"/>
            <ac:spMk id="4" creationId="{C26C09C3-7951-42CF-A6B4-5D8BE8001259}"/>
          </ac:spMkLst>
        </pc:spChg>
        <pc:spChg chg="mod">
          <ac:chgData name="Roni Santos" userId="869039d039256233" providerId="LiveId" clId="{89BDC0CC-6BBC-47F1-A73F-75665D2130DE}" dt="2022-02-13T20:05:24.812" v="614" actId="20577"/>
          <ac:spMkLst>
            <pc:docMk/>
            <pc:sldMk cId="3348409445" sldId="259"/>
            <ac:spMk id="5" creationId="{8C905619-B4BE-4FF5-9EE5-1BB10FD8AA7E}"/>
          </ac:spMkLst>
        </pc:spChg>
        <pc:graphicFrameChg chg="add mod">
          <ac:chgData name="Roni Santos" userId="869039d039256233" providerId="LiveId" clId="{89BDC0CC-6BBC-47F1-A73F-75665D2130DE}" dt="2022-02-13T20:00:36.851" v="606" actId="1582"/>
          <ac:graphicFrameMkLst>
            <pc:docMk/>
            <pc:sldMk cId="3348409445" sldId="259"/>
            <ac:graphicFrameMk id="2" creationId="{D2984111-9600-4168-9655-7A58501F6365}"/>
          </ac:graphicFrameMkLst>
        </pc:graphicFrameChg>
        <pc:picChg chg="del">
          <ac:chgData name="Roni Santos" userId="869039d039256233" providerId="LiveId" clId="{89BDC0CC-6BBC-47F1-A73F-75665D2130DE}" dt="2022-02-13T17:31:09.480" v="139" actId="478"/>
          <ac:picMkLst>
            <pc:docMk/>
            <pc:sldMk cId="3348409445" sldId="259"/>
            <ac:picMk id="2050" creationId="{ECCC4A98-7353-4147-98F8-423E3D2D401B}"/>
          </ac:picMkLst>
        </pc:picChg>
      </pc:sldChg>
      <pc:sldChg chg="modSp mod">
        <pc:chgData name="Roni Santos" userId="869039d039256233" providerId="LiveId" clId="{89BDC0CC-6BBC-47F1-A73F-75665D2130DE}" dt="2022-02-13T20:05:52.523" v="617" actId="1076"/>
        <pc:sldMkLst>
          <pc:docMk/>
          <pc:sldMk cId="1435861981" sldId="260"/>
        </pc:sldMkLst>
        <pc:spChg chg="mod">
          <ac:chgData name="Roni Santos" userId="869039d039256233" providerId="LiveId" clId="{89BDC0CC-6BBC-47F1-A73F-75665D2130DE}" dt="2022-02-13T20:05:49.133" v="616" actId="1076"/>
          <ac:spMkLst>
            <pc:docMk/>
            <pc:sldMk cId="1435861981" sldId="260"/>
            <ac:spMk id="5" creationId="{F7CC1860-950F-47A3-AD2D-7B60FB14D2E0}"/>
          </ac:spMkLst>
        </pc:spChg>
        <pc:spChg chg="mod">
          <ac:chgData name="Roni Santos" userId="869039d039256233" providerId="LiveId" clId="{89BDC0CC-6BBC-47F1-A73F-75665D2130DE}" dt="2022-02-13T20:05:52.523" v="617" actId="1076"/>
          <ac:spMkLst>
            <pc:docMk/>
            <pc:sldMk cId="1435861981" sldId="260"/>
            <ac:spMk id="6" creationId="{ABC1B310-F45F-4DC3-9461-69C2098C9F39}"/>
          </ac:spMkLst>
        </pc:spChg>
      </pc:sldChg>
      <pc:sldChg chg="addSp modSp add mod modAnim">
        <pc:chgData name="Roni Santos" userId="869039d039256233" providerId="LiveId" clId="{89BDC0CC-6BBC-47F1-A73F-75665D2130DE}" dt="2022-02-13T20:01:01.319" v="612"/>
        <pc:sldMkLst>
          <pc:docMk/>
          <pc:sldMk cId="2103134590" sldId="261"/>
        </pc:sldMkLst>
        <pc:spChg chg="mod">
          <ac:chgData name="Roni Santos" userId="869039d039256233" providerId="LiveId" clId="{89BDC0CC-6BBC-47F1-A73F-75665D2130DE}" dt="2022-02-13T17:34:43.535" v="184" actId="20577"/>
          <ac:spMkLst>
            <pc:docMk/>
            <pc:sldMk cId="2103134590" sldId="261"/>
            <ac:spMk id="4" creationId="{DC325E1E-4AD1-403F-9256-6E1AE5B73E28}"/>
          </ac:spMkLst>
        </pc:spChg>
        <pc:spChg chg="mod">
          <ac:chgData name="Roni Santos" userId="869039d039256233" providerId="LiveId" clId="{89BDC0CC-6BBC-47F1-A73F-75665D2130DE}" dt="2022-02-13T20:00:15.264" v="604" actId="1076"/>
          <ac:spMkLst>
            <pc:docMk/>
            <pc:sldMk cId="2103134590" sldId="261"/>
            <ac:spMk id="5" creationId="{A70B2ECD-67A5-4D02-A644-D2FCA841B31E}"/>
          </ac:spMkLst>
        </pc:spChg>
        <pc:picChg chg="add mod">
          <ac:chgData name="Roni Santos" userId="869039d039256233" providerId="LiveId" clId="{89BDC0CC-6BBC-47F1-A73F-75665D2130DE}" dt="2022-02-13T20:00:20.162" v="605" actId="1440"/>
          <ac:picMkLst>
            <pc:docMk/>
            <pc:sldMk cId="2103134590" sldId="261"/>
            <ac:picMk id="2050" creationId="{14A7D89C-186D-43B0-B878-DE77BB5EEE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F974B-8FFF-49CE-A348-CDD6A92FD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9E35F9-6BD1-4791-8642-9A1AD220C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0A3FAD-9247-43F1-9347-287B5E66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0981-38BC-4335-8CAF-12C09BB8787E}" type="datetimeFigureOut">
              <a:rPr lang="pt-BR" smtClean="0"/>
              <a:t>12/10/2022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8367EB-EE22-4921-BD3B-9E8D8BD2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D9A813-9EC9-42CF-911D-F198CA95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A624-CC21-406C-B16F-1E2B6E7BDC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18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52499-E7DB-469B-8797-DE6ED425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99E505-84CE-4837-88D9-FFC8DF0A8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D4A0F4-13DD-40AB-A21C-A88BFC52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0981-38BC-4335-8CAF-12C09BB8787E}" type="datetimeFigureOut">
              <a:rPr lang="pt-BR" smtClean="0"/>
              <a:t>12/10/2022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ED21C2-95CE-4226-A729-44419FDA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05DC5B-AE92-45BF-945E-F9D52030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A624-CC21-406C-B16F-1E2B6E7BDC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83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9BCED9-5127-4717-B35A-DEE4D6D2C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07C645-633B-4592-B158-5CB81121B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2C8C67-34F1-4FA3-B3AE-EE024A5D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0981-38BC-4335-8CAF-12C09BB8787E}" type="datetimeFigureOut">
              <a:rPr lang="pt-BR" smtClean="0"/>
              <a:t>12/10/2022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72CEE1-662A-45A3-B23E-DD20182E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7DE6FC-1606-4FB7-8D7E-090E490F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A624-CC21-406C-B16F-1E2B6E7BDC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94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111CE-EE73-4230-AE6C-2132C5B5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BA49D-28BA-4FBD-8CD8-EE468C28B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38AD32-44FC-4B96-9DD5-C9E44529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0981-38BC-4335-8CAF-12C09BB8787E}" type="datetimeFigureOut">
              <a:rPr lang="pt-BR" smtClean="0"/>
              <a:t>12/10/2022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A2EF5C-560A-4C89-8786-316EC11DE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7C6DDD-9FC4-4403-9DEC-3B70F791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A624-CC21-406C-B16F-1E2B6E7BDC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56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45C46B-7EAA-487E-BCDB-5B8A8ECE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F992D9-946A-47EA-836F-0ECF9F9E4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710BDE-6750-4604-86EC-9FEF61FA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0981-38BC-4335-8CAF-12C09BB8787E}" type="datetimeFigureOut">
              <a:rPr lang="pt-BR" smtClean="0"/>
              <a:t>12/10/2022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F7AEE2-D3F4-4988-930B-01DB9D0B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3E0DD4-D90F-455C-A30D-1DCF4C14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A624-CC21-406C-B16F-1E2B6E7BDC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89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E4557-677F-4E72-B086-9076C0AD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6D58C3-1D6D-4186-955D-047499B45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DF4068-DECE-449A-BEDF-D815B56E5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80AEE2-A5B8-4C06-9E17-3616B3BC6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0981-38BC-4335-8CAF-12C09BB8787E}" type="datetimeFigureOut">
              <a:rPr lang="pt-BR" smtClean="0"/>
              <a:t>12/10/2022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92796F-66CA-4429-8B9F-FEE1E6ADB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66455C-9F48-4BA4-977C-51810F25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A624-CC21-406C-B16F-1E2B6E7BDC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43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7EF9D-B365-492E-A708-E6ED72C17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3F37D2-4086-427E-B62F-3F9A2FA84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CA5C04-6116-4C59-9F69-0A7B82E2D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CCF7E5-5994-4D3E-BDA3-ADB3BC458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0F630D5-8A33-43FF-9925-DDDF6ACFD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33D0052-BCD2-4CC7-8C40-D06DC84D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0981-38BC-4335-8CAF-12C09BB8787E}" type="datetimeFigureOut">
              <a:rPr lang="pt-BR" smtClean="0"/>
              <a:t>12/10/2022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331F3D6-F496-4816-A848-751B88A3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6CFF9E-FF31-4F5C-9B74-E20E4F73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A624-CC21-406C-B16F-1E2B6E7BDC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1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1F415-9DE6-4EE7-BA9D-CD9DC825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2D297B4-49EA-47B8-88B7-5BBA452E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0981-38BC-4335-8CAF-12C09BB8787E}" type="datetimeFigureOut">
              <a:rPr lang="pt-BR" smtClean="0"/>
              <a:t>12/10/2022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C4FA11B-3A09-437D-90E6-81C7277C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492EA5-EA8B-420B-90F0-E36AC4E9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A624-CC21-406C-B16F-1E2B6E7BDC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07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98FC7F7-6B28-40C7-BDA5-B6F650CC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0981-38BC-4335-8CAF-12C09BB8787E}" type="datetimeFigureOut">
              <a:rPr lang="pt-BR" smtClean="0"/>
              <a:t>12/10/2022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326DABF-BA39-4C4A-B981-08E696B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B32006-B90F-495B-BF43-CC0152B1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A624-CC21-406C-B16F-1E2B6E7BDC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2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328AC-0C6C-471A-94C3-C5AE2F19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828A9E-D1AC-40FC-900D-5AC03AB39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62B409-5AAF-4A4D-827B-100A23626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AADD2E-F60D-49D5-8B3C-B4A35B867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0981-38BC-4335-8CAF-12C09BB8787E}" type="datetimeFigureOut">
              <a:rPr lang="pt-BR" smtClean="0"/>
              <a:t>12/10/2022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D6B2C6-3BBA-4129-AA99-0AE41C88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59AC93-D78C-4027-B333-A739FA67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A624-CC21-406C-B16F-1E2B6E7BDC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99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EAF90-F0ED-402F-AABB-299B9C83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36B806F-0FA7-43AB-8F99-CD91E939D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3941F20-82DC-4682-8C5D-F878D71D2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679CD0-5C4A-4B01-B64E-1294033E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0981-38BC-4335-8CAF-12C09BB8787E}" type="datetimeFigureOut">
              <a:rPr lang="pt-BR" smtClean="0"/>
              <a:t>12/10/2022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EEDFD7-AB79-44DA-AEB6-C7C90887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2CE1ED-B60B-4638-984A-A2E56982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A624-CC21-406C-B16F-1E2B6E7BDC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52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D17F719-9184-4A97-B0C7-233D1106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70B674-9766-4552-B2B1-F53E141BB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0E242B-7C81-404B-935C-E48EA2B5C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00981-38BC-4335-8CAF-12C09BB8787E}" type="datetimeFigureOut">
              <a:rPr lang="pt-BR" smtClean="0"/>
              <a:t>12/10/2022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DB709B-64CB-4354-A1A2-061A14437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30E2D5-2FF4-4D75-B13A-D09CA7776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8A624-CC21-406C-B16F-1E2B6E7BDC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86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lendário&#10;&#10;Descrição gerada automaticamente">
            <a:extLst>
              <a:ext uri="{FF2B5EF4-FFF2-40B4-BE49-F238E27FC236}">
                <a16:creationId xmlns:a16="http://schemas.microsoft.com/office/drawing/2014/main" id="{6088522E-AA90-4E15-BD40-B0790CE90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9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FB44CBD-7D38-45CC-BEF0-203CD4318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4F2A675-A688-418B-B9C2-7978FF16928D}"/>
              </a:ext>
            </a:extLst>
          </p:cNvPr>
          <p:cNvSpPr txBox="1"/>
          <p:nvPr/>
        </p:nvSpPr>
        <p:spPr>
          <a:xfrm>
            <a:off x="349340" y="1606581"/>
            <a:ext cx="11493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latin typeface="Impact" panose="020B0806030902050204" pitchFamily="34" charset="0"/>
              </a:rPr>
              <a:t>OS TRÊS TIPOS DE CRENTES PRESENTES NA IGREJA!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3A89171-CC6E-421D-9AD7-9144780E9C12}"/>
              </a:ext>
            </a:extLst>
          </p:cNvPr>
          <p:cNvSpPr txBox="1"/>
          <p:nvPr/>
        </p:nvSpPr>
        <p:spPr>
          <a:xfrm>
            <a:off x="3255303" y="5595470"/>
            <a:ext cx="5681384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venir Next LT Pro" panose="020B0504020202020204" pitchFamily="34" charset="0"/>
              </a:rPr>
              <a:t>TEXTO BASE: 3 João 9-11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A48D2CE-6CEB-DA1D-0358-D2212798BB33}"/>
              </a:ext>
            </a:extLst>
          </p:cNvPr>
          <p:cNvSpPr txBox="1"/>
          <p:nvPr/>
        </p:nvSpPr>
        <p:spPr>
          <a:xfrm>
            <a:off x="1950764" y="4420422"/>
            <a:ext cx="829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Impact" panose="020B0806030902050204" pitchFamily="34" charset="0"/>
              </a:rPr>
              <a:t>DIÓTREFES – O LÍDER DOMINADOR!</a:t>
            </a:r>
          </a:p>
        </p:txBody>
      </p:sp>
    </p:spTree>
    <p:extLst>
      <p:ext uri="{BB962C8B-B14F-4D97-AF65-F5344CB8AC3E}">
        <p14:creationId xmlns:p14="http://schemas.microsoft.com/office/powerpoint/2010/main" val="328029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536C1F-EA3A-4475-AA1E-6D9070085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C325E1E-4AD1-403F-9256-6E1AE5B73E28}"/>
              </a:ext>
            </a:extLst>
          </p:cNvPr>
          <p:cNvSpPr txBox="1"/>
          <p:nvPr/>
        </p:nvSpPr>
        <p:spPr>
          <a:xfrm>
            <a:off x="473336" y="399508"/>
            <a:ext cx="85648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tx1"/>
                </a:solidFill>
                <a:latin typeface="Impact" panose="020B0806030902050204" pitchFamily="34" charset="0"/>
              </a:rPr>
              <a:t>5 CARACTERÍSTICAS DE UM LÍDER DOMINADOR: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0B2ECD-67A5-4D02-A644-D2FCA841B31E}"/>
              </a:ext>
            </a:extLst>
          </p:cNvPr>
          <p:cNvSpPr txBox="1"/>
          <p:nvPr/>
        </p:nvSpPr>
        <p:spPr>
          <a:xfrm>
            <a:off x="5467278" y="2770683"/>
            <a:ext cx="60664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latin typeface="Avenir Next LT Pro" panose="020B0504020202020204" pitchFamily="34" charset="0"/>
                <a:cs typeface="Calibri" panose="020F0502020204030204" pitchFamily="34" charset="0"/>
              </a:rPr>
              <a:t>JESUS NOS CHAMOU PARA AMAR POR MEIO DO SERVIÇO E NÃO AMAR A PRIMAZIA.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B25BE72-41EA-02B1-870A-954CC7989674}"/>
              </a:ext>
            </a:extLst>
          </p:cNvPr>
          <p:cNvSpPr txBox="1"/>
          <p:nvPr/>
        </p:nvSpPr>
        <p:spPr>
          <a:xfrm>
            <a:off x="3003112" y="1261929"/>
            <a:ext cx="4928332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</a:rPr>
              <a:t>1. AMOR PELA PRIMAZIA</a:t>
            </a:r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16E28F7-30A4-B96F-55C2-AE4AD0572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19" y="2770683"/>
            <a:ext cx="2804166" cy="32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0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536C1F-EA3A-4475-AA1E-6D9070085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C325E1E-4AD1-403F-9256-6E1AE5B73E28}"/>
              </a:ext>
            </a:extLst>
          </p:cNvPr>
          <p:cNvSpPr txBox="1"/>
          <p:nvPr/>
        </p:nvSpPr>
        <p:spPr>
          <a:xfrm>
            <a:off x="473336" y="399508"/>
            <a:ext cx="85648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tx1"/>
                </a:solidFill>
                <a:latin typeface="Impact" panose="020B0806030902050204" pitchFamily="34" charset="0"/>
              </a:rPr>
              <a:t>5 CARACTERÍSTICAS DE UM LÍDER DOMINADOR: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0B2ECD-67A5-4D02-A644-D2FCA841B31E}"/>
              </a:ext>
            </a:extLst>
          </p:cNvPr>
          <p:cNvSpPr txBox="1"/>
          <p:nvPr/>
        </p:nvSpPr>
        <p:spPr>
          <a:xfrm>
            <a:off x="5467278" y="2770683"/>
            <a:ext cx="60664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latin typeface="Avenir Next LT Pro" panose="020B0504020202020204" pitchFamily="34" charset="0"/>
                <a:cs typeface="Calibri" panose="020F0502020204030204" pitchFamily="34" charset="0"/>
              </a:rPr>
              <a:t>AS ESCRITURAS DEVEM SER AUTORIDADE MÁXIMA DE FÉ E PRÁTICA DA IGREJA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B25BE72-41EA-02B1-870A-954CC7989674}"/>
              </a:ext>
            </a:extLst>
          </p:cNvPr>
          <p:cNvSpPr txBox="1"/>
          <p:nvPr/>
        </p:nvSpPr>
        <p:spPr>
          <a:xfrm>
            <a:off x="3003112" y="1261929"/>
            <a:ext cx="4928332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</a:rPr>
              <a:t>2. AUTORITÁRIO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16E28F7-30A4-B96F-55C2-AE4AD0572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831" y="2707923"/>
            <a:ext cx="4301092" cy="284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31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536C1F-EA3A-4475-AA1E-6D9070085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C325E1E-4AD1-403F-9256-6E1AE5B73E28}"/>
              </a:ext>
            </a:extLst>
          </p:cNvPr>
          <p:cNvSpPr txBox="1"/>
          <p:nvPr/>
        </p:nvSpPr>
        <p:spPr>
          <a:xfrm>
            <a:off x="473336" y="399508"/>
            <a:ext cx="85648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tx1"/>
                </a:solidFill>
                <a:latin typeface="Impact" panose="020B0806030902050204" pitchFamily="34" charset="0"/>
              </a:rPr>
              <a:t>5 CARACTERÍSTICAS DE UM LÍDER DOMINADOR: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0B2ECD-67A5-4D02-A644-D2FCA841B31E}"/>
              </a:ext>
            </a:extLst>
          </p:cNvPr>
          <p:cNvSpPr txBox="1"/>
          <p:nvPr/>
        </p:nvSpPr>
        <p:spPr>
          <a:xfrm>
            <a:off x="5467278" y="3162043"/>
            <a:ext cx="6066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latin typeface="Avenir Next LT Pro" panose="020B0504020202020204" pitchFamily="34" charset="0"/>
                <a:cs typeface="Calibri" panose="020F0502020204030204" pitchFamily="34" charset="0"/>
              </a:rPr>
              <a:t>A BOCA FALA DO QUE O CORAÇÃO ESTÁ CHEIO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B25BE72-41EA-02B1-870A-954CC7989674}"/>
              </a:ext>
            </a:extLst>
          </p:cNvPr>
          <p:cNvSpPr txBox="1"/>
          <p:nvPr/>
        </p:nvSpPr>
        <p:spPr>
          <a:xfrm>
            <a:off x="3003112" y="1261929"/>
            <a:ext cx="4928332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</a:rPr>
              <a:t>3.CALUNIADOR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16E28F7-30A4-B96F-55C2-AE4AD0572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281" y="2707923"/>
            <a:ext cx="4260191" cy="284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607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536C1F-EA3A-4475-AA1E-6D9070085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C325E1E-4AD1-403F-9256-6E1AE5B73E28}"/>
              </a:ext>
            </a:extLst>
          </p:cNvPr>
          <p:cNvSpPr txBox="1"/>
          <p:nvPr/>
        </p:nvSpPr>
        <p:spPr>
          <a:xfrm>
            <a:off x="473336" y="399508"/>
            <a:ext cx="85648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tx1"/>
                </a:solidFill>
                <a:latin typeface="Impact" panose="020B0806030902050204" pitchFamily="34" charset="0"/>
              </a:rPr>
              <a:t>5 CARACTERÍSTICAS DE UM LÍDER DOMINADOR: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0B2ECD-67A5-4D02-A644-D2FCA841B31E}"/>
              </a:ext>
            </a:extLst>
          </p:cNvPr>
          <p:cNvSpPr txBox="1"/>
          <p:nvPr/>
        </p:nvSpPr>
        <p:spPr>
          <a:xfrm>
            <a:off x="5467278" y="3162043"/>
            <a:ext cx="6066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latin typeface="Avenir Next LT Pro" panose="020B0504020202020204" pitchFamily="34" charset="0"/>
                <a:cs typeface="Calibri" panose="020F0502020204030204" pitchFamily="34" charset="0"/>
              </a:rPr>
              <a:t>A HUMILDADE DE JESUS DEVE SER A MARCA DE UM LÍDER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B25BE72-41EA-02B1-870A-954CC7989674}"/>
              </a:ext>
            </a:extLst>
          </p:cNvPr>
          <p:cNvSpPr txBox="1"/>
          <p:nvPr/>
        </p:nvSpPr>
        <p:spPr>
          <a:xfrm>
            <a:off x="3003112" y="1261929"/>
            <a:ext cx="4928332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</a:rPr>
              <a:t>4.CONTROLADOR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16E28F7-30A4-B96F-55C2-AE4AD0572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52" y="2707923"/>
            <a:ext cx="4270849" cy="284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34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536C1F-EA3A-4475-AA1E-6D9070085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C325E1E-4AD1-403F-9256-6E1AE5B73E28}"/>
              </a:ext>
            </a:extLst>
          </p:cNvPr>
          <p:cNvSpPr txBox="1"/>
          <p:nvPr/>
        </p:nvSpPr>
        <p:spPr>
          <a:xfrm>
            <a:off x="473336" y="399508"/>
            <a:ext cx="85648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tx1"/>
                </a:solidFill>
                <a:latin typeface="Impact" panose="020B0806030902050204" pitchFamily="34" charset="0"/>
              </a:rPr>
              <a:t>5 CARACTERÍSTICAS DE UM LÍDER DOMINADOR: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0B2ECD-67A5-4D02-A644-D2FCA841B31E}"/>
              </a:ext>
            </a:extLst>
          </p:cNvPr>
          <p:cNvSpPr txBox="1"/>
          <p:nvPr/>
        </p:nvSpPr>
        <p:spPr>
          <a:xfrm>
            <a:off x="5339287" y="3436374"/>
            <a:ext cx="606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latin typeface="Avenir Next LT Pro" panose="020B0504020202020204" pitchFamily="34" charset="0"/>
                <a:cs typeface="Calibri" panose="020F0502020204030204" pitchFamily="34" charset="0"/>
              </a:rPr>
              <a:t>IMITEM O QUE É BOM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B25BE72-41EA-02B1-870A-954CC7989674}"/>
              </a:ext>
            </a:extLst>
          </p:cNvPr>
          <p:cNvSpPr txBox="1"/>
          <p:nvPr/>
        </p:nvSpPr>
        <p:spPr>
          <a:xfrm>
            <a:off x="1848143" y="1257856"/>
            <a:ext cx="7238270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Impact" panose="020B0806030902050204" pitchFamily="34" charset="0"/>
              </a:rPr>
              <a:t>5. CORAÇÃO ENDURECIDO PELO PECADO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16E28F7-30A4-B96F-55C2-AE4AD0572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5760" y="2707923"/>
            <a:ext cx="2847233" cy="284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C17193-A672-4D08-9662-5D93783EE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5CDAA73-D69B-4BEB-B1AB-9BC8F8A32FD4}"/>
              </a:ext>
            </a:extLst>
          </p:cNvPr>
          <p:cNvSpPr txBox="1"/>
          <p:nvPr/>
        </p:nvSpPr>
        <p:spPr>
          <a:xfrm>
            <a:off x="486783" y="457200"/>
            <a:ext cx="8534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i="1" dirty="0">
                <a:solidFill>
                  <a:schemeClr val="bg1"/>
                </a:solidFill>
                <a:latin typeface="Impact" panose="020B0806030902050204" pitchFamily="34" charset="0"/>
              </a:rPr>
              <a:t>CONSIDERAÇÕES FINAIS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CC1860-950F-47A3-AD2D-7B60FB14D2E0}"/>
              </a:ext>
            </a:extLst>
          </p:cNvPr>
          <p:cNvSpPr txBox="1"/>
          <p:nvPr/>
        </p:nvSpPr>
        <p:spPr>
          <a:xfrm>
            <a:off x="546679" y="2036480"/>
            <a:ext cx="1109864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solidFill>
                  <a:schemeClr val="tx1"/>
                </a:solidFill>
                <a:latin typeface="Avenir Next LT Pro" panose="020B0504020202020204" pitchFamily="34" charset="0"/>
              </a:rPr>
              <a:t>CUIDE DO SEU CORAÇÃO E FREIE SUA LÍNGUA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BC1B310-F45F-4DC3-9461-69C2098C9F39}"/>
              </a:ext>
            </a:extLst>
          </p:cNvPr>
          <p:cNvSpPr txBox="1"/>
          <p:nvPr/>
        </p:nvSpPr>
        <p:spPr>
          <a:xfrm>
            <a:off x="546679" y="4015870"/>
            <a:ext cx="1109864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solidFill>
                  <a:schemeClr val="tx1"/>
                </a:solidFill>
                <a:latin typeface="Avenir Next LT Pro" panose="020B0504020202020204" pitchFamily="34" charset="0"/>
              </a:rPr>
              <a:t>NÃO USEM SUA POSIÇÃO DE AUTORIDADE PARA SE PROMOVER, MAS PARA SERVIR</a:t>
            </a:r>
          </a:p>
        </p:txBody>
      </p:sp>
    </p:spTree>
    <p:extLst>
      <p:ext uri="{BB962C8B-B14F-4D97-AF65-F5344CB8AC3E}">
        <p14:creationId xmlns:p14="http://schemas.microsoft.com/office/powerpoint/2010/main" val="14358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151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Roni Santos</dc:creator>
  <cp:lastModifiedBy>Jonatas Vieira</cp:lastModifiedBy>
  <cp:revision>2</cp:revision>
  <dcterms:created xsi:type="dcterms:W3CDTF">2021-11-07T01:28:14Z</dcterms:created>
  <dcterms:modified xsi:type="dcterms:W3CDTF">2022-10-12T23:20:26Z</dcterms:modified>
</cp:coreProperties>
</file>