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8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28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1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8211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304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212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015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774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17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74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839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29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46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38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61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51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81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8F99F-FE0E-4508-B934-9F24CC467841}" type="datetimeFigureOut">
              <a:rPr lang="pt-BR" smtClean="0"/>
              <a:t>25/05/2019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CB184C-69E0-42B3-B88D-443D7F467D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61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3A38F-F967-478B-82DE-2BEA1C2D7C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32470A-E870-4AF1-8BEE-CE30D91A1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106DC33-40AE-4625-8E74-C7159040C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5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5007B973-2767-44AA-BBE1-9E201397F5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1843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dirty="0"/>
              <a:t>Salmo da Família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pt-BR" sz="4000" dirty="0"/>
              <a:t>Salmo 127</a:t>
            </a:r>
            <a:endParaRPr lang="pt-BR" dirty="0"/>
          </a:p>
        </p:txBody>
      </p:sp>
      <p:sp>
        <p:nvSpPr>
          <p:cNvPr id="18436" name="AutoShape 2" descr="https://encrypted-tbn2.gstatic.com/images?q=tbn:ANd9GcSCWba00kupdbXUOtQiJEBgS-4DMAd_v2Tz9c3AC_c7RsNEo38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199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B92433C-819C-4DF3-B00D-1CA898C99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844062"/>
            <a:ext cx="8911687" cy="1060938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Sl</a:t>
            </a:r>
            <a:r>
              <a:rPr lang="pt-BR" dirty="0"/>
              <a:t> 127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5624" y="1527174"/>
            <a:ext cx="9474721" cy="52284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400" b="1" baseline="30000" dirty="0"/>
              <a:t> 1 </a:t>
            </a:r>
            <a:r>
              <a:rPr lang="pt-BR" sz="2400" b="1" dirty="0"/>
              <a:t>Se o Senhor não edificar a casa, em vão trabalham os que a edificam; se o Senhor não guardar a cidade, em vão vigia a sentinela.</a:t>
            </a:r>
            <a:br>
              <a:rPr lang="pt-BR" sz="2400" b="1" dirty="0"/>
            </a:br>
            <a:r>
              <a:rPr lang="pt-BR" sz="2400" b="1" baseline="30000" dirty="0"/>
              <a:t> 2 </a:t>
            </a:r>
            <a:r>
              <a:rPr lang="pt-BR" sz="2400" b="1" dirty="0"/>
              <a:t>Inútil vos será levantar de madrugada, repousar tarde, comer o pão de dores, pois ele supre aos seus amados enquanto dormem.</a:t>
            </a:r>
            <a:br>
              <a:rPr lang="pt-BR" sz="2400" b="1" dirty="0"/>
            </a:br>
            <a:r>
              <a:rPr lang="pt-BR" sz="2400" b="1" baseline="30000" dirty="0"/>
              <a:t> 3 </a:t>
            </a:r>
            <a:r>
              <a:rPr lang="pt-BR" sz="2400" b="1" dirty="0"/>
              <a:t>Eis que os filhos são herança da parte do Senhor, e o fruto do ventre o seu galardão.</a:t>
            </a:r>
            <a:br>
              <a:rPr lang="pt-BR" sz="2400" b="1" dirty="0"/>
            </a:br>
            <a:r>
              <a:rPr lang="pt-BR" sz="2400" b="1" baseline="30000" dirty="0"/>
              <a:t> 4 </a:t>
            </a:r>
            <a:r>
              <a:rPr lang="pt-BR" sz="2400" b="1" dirty="0"/>
              <a:t>Como flechas na mão dum homem valente, assim os filhos da mocidade.</a:t>
            </a:r>
            <a:br>
              <a:rPr lang="pt-BR" sz="2400" b="1" dirty="0"/>
            </a:br>
            <a:r>
              <a:rPr lang="pt-BR" sz="2400" b="1" baseline="30000" dirty="0"/>
              <a:t> 5 </a:t>
            </a:r>
            <a:r>
              <a:rPr lang="pt-BR" sz="2400" b="1" dirty="0"/>
              <a:t>Bem-aventurado o homem que enche deles a sua aljava; não serão confundidos, quando falarem com os seus inimigos à porta.</a:t>
            </a:r>
          </a:p>
          <a:p>
            <a:pPr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53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6DB5E8A-35A5-4426-B8B7-0086181C5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5564" y="1097280"/>
            <a:ext cx="8968079" cy="110775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/>
              <a:t>Deus deve ser o centro de nossa construção de vida e família.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2892426" y="2743201"/>
            <a:ext cx="6480175" cy="16732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pic>
        <p:nvPicPr>
          <p:cNvPr id="20484" name="Picture 2" descr="http://4.bp.blogspot.com/-OYJEzBah_Wo/UBQpvzxg9qI/AAAAAAAABVY/bafno4mpGl8/s1600/santifi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87" y="2604519"/>
            <a:ext cx="4253481" cy="425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99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E2C2898-FCCC-4C90-AD55-19AF25099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dirty="0"/>
              <a:t>Vamos tirar alguns princípios deste Salmo que mostram essa verdade. 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pic>
        <p:nvPicPr>
          <p:cNvPr id="21508" name="Picture 4" descr="https://encrypted-tbn2.gstatic.com/images?q=tbn:ANd9GcSCWba00kupdbXUOtQiJEBgS-4DMAd_v2Tz9c3AC_c7RsNEo38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5318" y="4299932"/>
            <a:ext cx="2556681" cy="255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36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BB71534-BF05-4A9D-A614-0DA5E49B5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900332"/>
            <a:ext cx="8911687" cy="1004668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Sl</a:t>
            </a:r>
            <a:r>
              <a:rPr lang="pt-BR" dirty="0"/>
              <a:t> 127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lnSpcReduction="10000"/>
          </a:bodyPr>
          <a:lstStyle/>
          <a:p>
            <a:r>
              <a:rPr lang="pt-BR" altLang="pt-BR" sz="3600"/>
              <a:t>Devemos confiar em Deus a construção do lar (v.1).</a:t>
            </a:r>
          </a:p>
          <a:p>
            <a:r>
              <a:rPr lang="pt-BR" altLang="pt-BR" sz="3600"/>
              <a:t>Devemos confiar em Deus a segurança de nossos queridos (v.1)</a:t>
            </a:r>
          </a:p>
          <a:p>
            <a:r>
              <a:rPr lang="pt-BR" altLang="pt-BR" sz="3600"/>
              <a:t>Se Deus não for conosco, nosso trabalho é vão (v.2).</a:t>
            </a:r>
          </a:p>
          <a:p>
            <a:r>
              <a:rPr lang="pt-BR" altLang="pt-BR" sz="3600"/>
              <a:t>Devemos confiar que Deus nos supre (v.2)</a:t>
            </a:r>
          </a:p>
        </p:txBody>
      </p:sp>
    </p:spTree>
    <p:extLst>
      <p:ext uri="{BB962C8B-B14F-4D97-AF65-F5344CB8AC3E}">
        <p14:creationId xmlns:p14="http://schemas.microsoft.com/office/powerpoint/2010/main" val="9209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89E709F-0608-4EB5-A1FF-3D5D19D65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Sl</a:t>
            </a:r>
            <a:r>
              <a:rPr lang="pt-BR" dirty="0"/>
              <a:t> 127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r>
              <a:rPr lang="pt-BR" altLang="pt-BR" sz="3200"/>
              <a:t>Os filhos são HERANÇA de Deus (v.3)</a:t>
            </a:r>
          </a:p>
          <a:p>
            <a:r>
              <a:rPr lang="pt-BR" altLang="pt-BR" sz="3200"/>
              <a:t>Os filhos são PRESENTES de Deus (v.3)</a:t>
            </a:r>
          </a:p>
          <a:p>
            <a:r>
              <a:rPr lang="pt-BR" altLang="pt-BR" sz="3200"/>
              <a:t>Os filhos são armas de lançamento (v.4)</a:t>
            </a:r>
          </a:p>
          <a:p>
            <a:r>
              <a:rPr lang="pt-BR" altLang="pt-BR" sz="3200"/>
              <a:t>Elas precisam ser afiadas e direcionadas desde cedo.</a:t>
            </a:r>
          </a:p>
          <a:p>
            <a:r>
              <a:rPr lang="pt-BR" altLang="pt-BR" sz="3200"/>
              <a:t>Os filhos são bênçãos que dão alegria (v.5)</a:t>
            </a:r>
          </a:p>
          <a:p>
            <a:r>
              <a:rPr lang="pt-BR" altLang="pt-BR" sz="3200"/>
              <a:t>Os filhos são instrumentos da bênção de Deus (v.5)</a:t>
            </a:r>
          </a:p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7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0302D468-5365-43B0-8613-17DF84D85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942534"/>
            <a:ext cx="8911687" cy="962465"/>
          </a:xfrm>
        </p:spPr>
        <p:txBody>
          <a:bodyPr/>
          <a:lstStyle/>
          <a:p>
            <a:pPr>
              <a:defRPr/>
            </a:pPr>
            <a:r>
              <a:rPr lang="pt-BR" dirty="0"/>
              <a:t>E você?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609725"/>
            <a:ext cx="5900738" cy="4846638"/>
          </a:xfrm>
        </p:spPr>
        <p:txBody>
          <a:bodyPr>
            <a:noAutofit/>
          </a:bodyPr>
          <a:lstStyle/>
          <a:p>
            <a:r>
              <a:rPr lang="pt-BR" altLang="pt-BR" sz="2400" dirty="0"/>
              <a:t>Em quem você tem confiado o futuro e o sucesso do seu filho?</a:t>
            </a:r>
          </a:p>
          <a:p>
            <a:r>
              <a:rPr lang="pt-BR" altLang="pt-BR" sz="2400" dirty="0"/>
              <a:t>Tem se dedicado para aquele que pode te dar a vitória (tempo devocional, serviço cristão, testemunho, evangelismo)?</a:t>
            </a:r>
          </a:p>
          <a:p>
            <a:r>
              <a:rPr lang="pt-BR" altLang="pt-BR" sz="2400" dirty="0"/>
              <a:t>Ensine o seu filho que o esforço pessoal é importante, mas sem Deus é vão.</a:t>
            </a:r>
          </a:p>
          <a:p>
            <a:r>
              <a:rPr lang="pt-BR" altLang="pt-BR" sz="2400" dirty="0"/>
              <a:t>Continue a orar pela sua família.</a:t>
            </a:r>
          </a:p>
        </p:txBody>
      </p:sp>
      <p:sp>
        <p:nvSpPr>
          <p:cNvPr id="24580" name="AutoShape 4" descr="data:image/jpeg;base64,/9j/4AAQSkZJRgABAQAAAQABAAD/2wCEAAkGBxQTEhUUEhQUFRUXFBcUFBcVFBgUGBQVFxUXFxcUFBQYHSggGBwlHBQUITEhJSkrLi4uFx8zODMsNygtLiwBCgoKDg0OGhAQGiwkHyQsLCwsLCwsLCwsLCwsLCwsLCwsLCwsLCwsLCwsLCwsLCwsLCwsLCwsLCwsLCwsLCwsLP/AABEIARMAtwMBIgACEQEDEQH/xAAcAAACAgMBAQAAAAAAAAAAAAAABQMEAQYHAgj/xABCEAABAwIDBAcEBgkEAwEAAAABAAIDBBEFITEGEkFREyJhcYGRoQcysdEjQlJywfAUFSRDYnOCsvEzksLhY6LiNP/EABkBAAIDAQAAAAAAAAAAAAAAAAMEAAECBf/EACYRAAICAgICAgICAwAAAAAAAAABAhEDIRIxBEEiMhNRYfAUQnH/2gAMAwEAAhEDEQA/AOIIQhUbBCEKEArCyVhQoliCv0wVGJMaULDDwNmwKICMvPdpzWz4Rs06Wz3iw1srGxeDCSGNzvdzNueeXwW+siDQAAElJ3JjaWhTQ4IxoGQ8teSufobW52F+5XXfBU6qVVouinU8gBry1See1zkOeiY1LrpfURhZcjaQvmaNbBK6lnYPJNpSllSdUKUjaiKpQqszByVyZV5As8giRTLFC6PsV1zVA8LSkXRUc1RPYrb2qCUIkWU0L52ZLKklGSExF6F5LYiQhCcOWCEIUIBWFkrChGTRJhTFL4kwpgsMPDo7b7O5L0UfYXDycVsxK0r2XVANK5nFsh8iAVtzykcmpMbh0ZnlSyaW5upqk5Ki4IdhKPW8qdU1WybBLquW+iy2WkUpyl8wurrwq7o+xDYRC6VqqPCZTRqlKxZNJlRwUTmqdwUZWkaIHtVSVMCqc7USLMsqSNyQvUgyQjpg5I1tCELoHGBCEKEArAWSsKEZNEmVOl0SYQLDDw6Oi+yqqtLLHf3mBw/pNj8V0mRuq4xsVWdFWQu4F247ufl8bLs9cd210rnjuxjG/Qsq5bfnRVC8aqxVOB0S2tBtkk2xhGK2sAyVWGzkgq6l2+vH6S4aEqlL9hHHWjY+pxVeSZnCy18zyu4qzDh8jhqiWmYqi9NYqjMxElDKMw4dt7/NRb7h7w8QhySNxKszFXc1McjooXxLFmyiQonNV10aryNW0yyjOxClnGSEWL0YaNPQhC6pwwQhChAKwFkrAUI+yeJMKZL4kwpysMPDobYY60sZ5PafJwXVNocfJaA0W/ELklNJYg8iCusMhilp2S6AtHmNR5pfP9Q+PsXYdin0lnZA9qcVkdwtLxPGaaJxG8DY/Vzt5La9mMTjq4iY3bxad13AjLK4KR4yq2hltIR1lHnmqroQFsOK0+6kFUUFrYVO0Uayq6Ibwbf8VTpdsJC4NEDnmxNmEk2GptbQWV+op99pvoBc+C1HEobta8ZNN2HwN9O4g+Cb8eMXqSAZm0ribdTbYwPO6/ejOlni2feE0EjHi4II81zKlpI3PY27ySQDoOPAZ8Ft1RQuYfowQL3ufK1vBbzYYraM4csnqSHb6dvJRGFRUYktmb96vNiNs0m4sZ5IWywqnNGnMsaozsURaEs7UKzUsyWEWL0RmiIQhdg4QIQhQgOWAslAUI+yaIJhAFQiTKBYYxHotQjNbHgmJuEb4HOIY65B4NJ1v2Fa7GVL0lliaTVMJF1sjxPCXMD2gZb293rbvYfTk1UwBJb0N3C2Q6w3c765u4JlsPg7qlkjsnNYQ2zs7F2uf4Lo2A4DDh8ThExrHPzeRqdbAk8rnzQd00y5tNpxEu1VMOC0SqgN1u2MVgLjdLxTtfok5RTehuLaQswml3hYtDgRmDxUlVs1EWFoZ1XHNrctNDnn4hbJg+F2N9E8/VLddUxCkgE3vZzug2aZFnDAGu+045+biXeVld/VPF+vYMvXVb42iYOASzE90BSUr7JD+DT30waopFfqil0xQJMYiirM5UZlbmVOUoL7Coo1AyQszjJZRIlM54hCF2ThAhCFCAVgLJWAoRliFMoUuhTGBDYxDossCzMsxhWKaifNIyKMXe9wY0dpPHsGvgssIujtvsZowzDmOd9eSSQ3+9ut9Gq7tVim6CAV6/R/0GlhgYbtZGG3P1iPePiTdadiVd0ruslc2ZL4hfHw382Ja3EC5yt4ViW64XUz6aJrchc80grnkG+lknfF9jqXLVHZMPALARxF1YeLJTslUb9LG7s/FMKh6aXQi18qKdTVapJXS34qxWzW/PikdROsNjEYkdQc1QqCpZZrqtK9YYRIqSOVSRWZFWehGytNosLMpyWERGGc8QhC7JwwQhChAKwFlAUITwpnThLIU0pVhh4dF2Nq3n2SUYdWukP7qIkfecQ0Hy3lo7St/wDZHKBLUDj0bD4Bx+aHkdJsKlejp2IwicdGTroRwPYue7Q4NLATe3Y4aeq3/Z+feqHggndZ1csrk5+NviquPTMkmbC5wALy2x4uBtYeISUoKcOTDwlKE+K6qzjrY5r7wkf/AFZg+CzUGSSzQ0358F0PGMAO91RcKPDsFa03IQ1ht7GP8j2h5sjTGOkjaeAVitlVyGPdjA9EkxKfVFegGP5SbFVfNdJ53q5UPuqExQmxpIqPKjKnc1eC1YNFR6ryBXHsVeRqlEKMuiFJM3JC0gbOboQhdk4YIQhQgFAQUBQhYhTKmKVxFdU9l2xTJ2Crqs4Q4iKPhKWmxc/+AEEW4kG+Wo5NLbDxK2ymw89WGyO+igJ992rxx6Jv1vvHLvXU8JwOjormKMBxG65znFziNcye3kFnFscDBZttMgOC0vEsZe86pLL5P6HMfjt7kb4dqGNc4NLRcDNx5crArn20FcXzF7XXO9vAjLrXvceKT1VcBqbnlxT3ZjZg1DRNUu6OInqNabOI+053Dw9ENynlpDcMcMXyHcW1rDfeyPorkW0DC7h3pBtDTYfEHNjjc5/BzpXdUdlj1j3rSrPB+ieWjtz+Kt2nVlfhi1dNf9O1OrQ5uRSDEpblarg2Lytylt2EaHw4FNHVN+KxKQOMOJ5lcqsikkKicUMMjwQvLmL2suatJFMrOaq8kauuaoXtyV0VYtmjyQp6jRYVpA5M5UhCF1zjAhCFCGXLyvRXlQjLNFA6R7WMF3PcGNHNzjYDzK+hyBR0sVO036OMMvzIHWd4uufFcM2KeG19ITp+kR+ZeAPUhdd2hqrvdfgkPNm4qh/w4W7E9RVuccyqr5hw7lbhwGomzZEd0/Wd1B65nwVyTY2QRj6SNrrm+ZI7PqpHHB1bOi5xWrNVd0bJWSTGzBI258cvD8FteK4y+NrWN0AsCM7jgVruMbE1UwAY+F1ict9wBy+7r/2vWG0FVEzoaloLW/6cjZGuLR9k53tyTXFcbsF+ZrJ1orS7zzvSEga9qiGJtabNabc0wkw6WQHdaXdo08Up/Vrg7PuWHVdBubk9sYQ17T/2mFLWX0KUsolOymQW0ZaHzJLr2ClMD3DXNXWTLSpmW6LSwot9G8tGbPblBKVI4qrPIrMtlSskyQq1U64QojLOaoQhdc5AIQhQhlywFlywFCPs2v2a4WajEIR9WM9O/ujII83bg8V26PB2McZpgHOvvNadG8iRxPwWpew3BtyCaqcM5HdGz7jPeI73G39C2TH8TtcXXP8AJkr36Oh4ydaLVViwF80krMXvkkU9aSdVXkntrx8UspyfQ5+NLscMxUtGXIjz4pTUVp0S6pxYC4a0nhcmwV3BaGoq3EQNgIaAT0kxjcL9m6bjtC1GMpOrLbjBW0bJHtCTTdE2Ox3N2/VA0tfmtZDDnfvWyx7HztF5J6aMcdxskx8yYwPVQfqagg3z0kkkrxZ0j5MzY5WY0BgtwyyCJk/c2DjNdQQlYpmRqs2ZgcRfjkSLXVtk0dvfb5oSgmEk2jDoV5IsrLHscOq4O7jdQyMV8KB8jyJFnfXghRufZZISPkVKeReZp7JbPVKEPdVNkhLJZS7Tz+SwtqJTNTQhC6xxwQhChD05eVm6v7OUXTVUMVr70rAe7eF/RQjPovZalNPh9PFbrNibcD7bhd3/ALEpXWbNzSuLnPZGDwN3O8QMvVbBV1giF+RsOxJMQxzkVysnGT+R1cScV8RY/ZS1z07bj/xnjp9ZL5NnHOduCVjnn+F3pYFTVWMEtLRzv6KthuLSRzNkacxfXTMWWVON16GOM2rKOM7Jy0o+ldGSc7NLrgdzmhLqdzozvMcWu4EGy2LaDEHTPMkh1Fu/kBdIGKpd6NxuqZ7GJSPyc9xvzN8+K9MaoWss8G2R9CmMUNhc2AGpJsAO0lVxbZrmkiu6HisMpidAoq3GY25RjpDzNw35n0SesxGSXJxs37Leq3y4+N0xDx37F5+SvQxrKiOP3TvP/hOQ73D4BRRbRSgZhju0gg+ht6JUAs2TMccUhWWSUnbHDtonH92zzcoX424/UZ6/NLV5KvhH9GeTNgq4uqHDRzQR4i6TTM5rYMBd0kG6dWOt4HMfj5KlilJu950SeSDUg+Od6FR0Qm9FgZcN5/VHLifkhXHHJo1LJFM5yhCF0jkAhCFCAVuXsho+kxOIn9218nk3dHq4LTSul+wmnvUzyfZhDf8Ae8H/AILE3UWagrmjou1UbhGXcCfwstNYS46re8dmBYWlaSGAHJcmdcjsYugfAB280vqnlrrAkDTLLNMibdp4KlVRZDnmT4olKtFti1hJLr5m/ep4mKMMs/sITGkiB1IAGZJyAHElZUbZOdHiSRscZe/TQDQudwstaq618pu91+Q0aO4KXFqzpZCR7gyYOznbtOaqAJ/HBRQpObkzACyhC2YBCCVNQUUk8jYoWOke7RrRc955DtOShCAlOME2bkqGmVxENODZ00gNieUTf3h7suZC6Nsn7LY4i2SvIlefdgafo2/zDq/u071Z2k3ZJC2zdxp3WtsN1oGQDW6BXJOtdg1NN0JqSlpoYGiFjrHPefnJN/G62TRyAyAVBtMHP3iLnh2dgTqPD3P4bo7dbdy2HCcA3SLttcXueXNSOFy7LeRRFuDbMukaXSdVg9TdC3aoi3Y8hkLAeYQmFBLSFnlk2fGyEIQygQhChAK7l7IMF6ChM7vendcfy25N8zvHxXFsOozNLHE3WR7WD+o2uvqGSnbDAyNgs1jAxoHJosgZ5VGg2CNys1bGai7jySJwzV3E39YpdvLmPs6sdIlXksusgrDnWCPAzMpGC5HaPxS7aCst9C3hYyHm7UN7h8e5PWOtbn8AtTxj/Xk++UfFFXYvNlQBZQEI4MFglZKb7KbOy19QIY7gZOlfbKJl9T2nMAcT2A2spujOymzM1fN0cIs0ZySEdWMdvM8hxXY6CKnwtnQ00e+/97K628938Th8BkE4oqOGhgEFO3da0G54udxc48Sea1Gd5cTfmjRhXYs583/A8ZjL3A7rLSPyvfeLRyaFdwrAGts+Qbz9bHMD5lKcIqhGd7d3jaw4Znimjq6Rw6xsOTcvMrah+im6GdVNE06Nc/RuQOfDNeYXda2pJ6x7UtpI/ekdwyaO3mruDdZ11vikgV2TY8+0dh2fEISvayqyLQeXxQqitEPklCEIBsEIQoQ3D2UUokxKIn6jXyeIFh/cu64lN1CFxz2Ks/a5Xcobebh8l1LFJbhI+S/kO+NHRqte47xuqllPWaqo+UjgkU9nQrRMCop5w3XM8ANSoHVDzoA31KhbFnc5k6k6osZA5FqkcS65149nYku00W7UH+JrXelvi1PaUZpdthF1on8C0t8Qb/8AJOYhbIIAhYQUYwWsKw6SpmZDC3ee82A4Dm5x4NAzJX0Js/gcWHUwhizeetK/jI+2bjyHADgEr9mOyIoYOmmH7RK0F1/3TNREO3ie2w4BOK6p3nJjFC3bFM2S9IqV0p3SkbIrlMKya+Skw6kvmeGiNLbMw0jNFSW1VtsO+4NGnFWWRq0GiJhJ1stXRhuxfisoaAwafk3TDAY7MLrdy1+ofvvuefotppY92EDiR8ViXRZqO0L7ud+eKwvWMsGd/wA3IQtGT5aQhCVCAhCFCHRPYv8A68/8of3LoeJP1XPPYu79pnHOIejlv+Jalc/yfsP+L9RDUuVNzlcmCrliSofsiCN1S7q8OKNFAZMkhVfapl4Gn7Mg8i0j5KWNyzjDN6mkHKzv9pF/S6bxi8zTQVuvsp2Z/S6sSvH0NOQ938UmrGf8j3DmtZwPBJ6uXoqdhe7IuOjWNJtvPdwH5C+gMOo2YfSR08drtb1nWtvPPvPPaSmoRti+SfFFzF6wE7oKo4fFvv7B1j3BK3T34pnFUdHEWtF5JNewcvzzTnS0J1bFkEZcb8ytloKbIAeKoUUFjwtb1v8A58kziyVPo02SyhjcydEkxOs3r2OX4KlXzOLyLnVRSMsNdVlFpE2HRl8jR2jy4rb6p1mHsCR7PQWJceDfU/kp1ON5neql2imaTib73P51QpsQgzIQjUZSs+WEIQkwgIQgKEOg+xj/APXL/JP9wXRcUGZXOfYyf2yT+Sf7gulYq3VIeR9h7xvqa7MqzlZnVYpT2OmFFIpVG8osQcjw0q5A8aHMEWIPEHUJfde2ypiAGRsvs9qDRioDS0h7gWn61mjJp7rlParFDIbkrnWztQ4ySC+W/YLaHT2Fl0sLuKEMyqQ3gk3nAeadU+br+SRYdHkXDjbUceQT+lAY0OdwG8T3C5PoiNmEqL1PJfe+9ujub/8ARd5JgMwkWEuyjBOZZvG/NxLs+27in8DFV6KZQrKNrQXut/3ySZkgLxcWy05FNNpJCCAtcdPc2GZ7FaIbfRuHROdbU+YCuYdNvM7skvb1YGdyk2bY7dc46E2b4LEvZfoW4lHaWywpcXO7KD3/AAQibpEifI6EISpYICEBQhunsln3cQA+1G9vwP4LrGKlcK2RreirIH3sBIAe52X4rueIuSPkr5DnjPTNeqQqhKt1RVFzkp7HjKieVlz1E4o0QciJ7lC+awKzM5L6glxDG6uNvDiUWINjrZpm6zeP1iXeZTJ0xc8NHE2S90ojaGjgLJnsrSl8zXHQZ/5XSiqSQhL5Ss3ihhsAPsjePwH4+SYVlM+SJzGWBI565aKKn90Hi4i3A2vl6Z+KcQkANI1dvbp7hc37Mj5ohg8YZALDPgL/AC+CbxNDRkMhml9Ix17BnC5O9kDlkeJ4+StVMu6w7xANrDP5rD2UzVMTnL3nifPLPQKhum/yTUltzbMnMWRJT5bx/wAH5o0UUxt0JkjY1uV7A91s01iIbZjdALBVqEbkQJyJHooIqob2WZPG/wCHBDluyISbX1AY6/l/lCSe0fEA1+6TYgCxFsiSCdTyA58EJHL5E1Ko+jp4cGPgnNbe/Z83IQhHOcCEIUIZjdZwI1BB9V3mSZxjYSfqt+CEJXyfQfx+2JaqQqm+QoQkh/0RGQqN8hQhFiYZUqHlR4ObyuJ1Dcuy6whMYvsgU+ieV5MoB0utw2eed2Uc2gHzt+JWUJ6PYm+jcDVO6ovlpaw08k1q6pwdEAct1/AcghC17MMlfVvDDZ1vd4Dic1TxKpcSLnnwCyhZ/wBmWhdSTO3tfzdX2zu5/WHAdiEIxTJ8VrHg+9wPAfJI4qx+9fe48ghCzHohrPtHG8Xvdm7eDb9g3LD1PmhCFzci+R1MUnx7/tH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4581" name="AutoShape 6" descr="data:image/jpeg;base64,/9j/4AAQSkZJRgABAQAAAQABAAD/2wCEAAkGBxQTEhUUEhQUFRUXFBcUFBcVFBgUGBQVFxUXFxcUFBQYHSggGBwlHBQUITEhJSkrLi4uFx8zODMsNygtLiwBCgoKDg0OGhAQGiwkHyQsLCwsLCwsLCwsLCwsLCwsLCwsLCwsLCwsLCwsLCwsLCwsLCwsLCwsLCwsLCwsLCwsLP/AABEIARMAtwMBIgACEQEDEQH/xAAcAAACAgMBAQAAAAAAAAAAAAAABQMEAQYHAgj/xABCEAABAwIDBAcEBgkEAwEAAAABAAIDBBEFITEGEkFREyJhcYGRoQcysdEjQlJywfAUFSRDYnOCsvEzksLhY6LiNP/EABkBAAIDAQAAAAAAAAAAAAAAAAMEAAECBf/EACYRAAICAgICAgICAwAAAAAAAAABAhEDIRIxBEEiMhNRYfAUQnH/2gAMAwEAAhEDEQA/AOIIQhUbBCEKEArCyVhQoliCv0wVGJMaULDDwNmwKICMvPdpzWz4Rs06Wz3iw1srGxeDCSGNzvdzNueeXwW+siDQAAElJ3JjaWhTQ4IxoGQ8teSufobW52F+5XXfBU6qVVouinU8gBry1See1zkOeiY1LrpfURhZcjaQvmaNbBK6lnYPJNpSllSdUKUjaiKpQqszByVyZV5As8giRTLFC6PsV1zVA8LSkXRUc1RPYrb2qCUIkWU0L52ZLKklGSExF6F5LYiQhCcOWCEIUIBWFkrChGTRJhTFL4kwpgsMPDo7b7O5L0UfYXDycVsxK0r2XVANK5nFsh8iAVtzykcmpMbh0ZnlSyaW5upqk5Ki4IdhKPW8qdU1WybBLquW+iy2WkUpyl8wurrwq7o+xDYRC6VqqPCZTRqlKxZNJlRwUTmqdwUZWkaIHtVSVMCqc7USLMsqSNyQvUgyQjpg5I1tCELoHGBCEKEArAWSsKEZNEmVOl0SYQLDDw6Oi+yqqtLLHf3mBw/pNj8V0mRuq4xsVWdFWQu4F247ufl8bLs9cd210rnjuxjG/Qsq5bfnRVC8aqxVOB0S2tBtkk2xhGK2sAyVWGzkgq6l2+vH6S4aEqlL9hHHWjY+pxVeSZnCy18zyu4qzDh8jhqiWmYqi9NYqjMxElDKMw4dt7/NRb7h7w8QhySNxKszFXc1McjooXxLFmyiQonNV10aryNW0yyjOxClnGSEWL0YaNPQhC6pwwQhChAKwFkrAUI+yeJMKZL4kwpysMPDobYY60sZ5PafJwXVNocfJaA0W/ELklNJYg8iCusMhilp2S6AtHmNR5pfP9Q+PsXYdin0lnZA9qcVkdwtLxPGaaJxG8DY/Vzt5La9mMTjq4iY3bxad13AjLK4KR4yq2hltIR1lHnmqroQFsOK0+6kFUUFrYVO0Uayq6Ibwbf8VTpdsJC4NEDnmxNmEk2GptbQWV+op99pvoBc+C1HEobta8ZNN2HwN9O4g+Cb8eMXqSAZm0ribdTbYwPO6/ejOlni2feE0EjHi4II81zKlpI3PY27ySQDoOPAZ8Ft1RQuYfowQL3ufK1vBbzYYraM4csnqSHb6dvJRGFRUYktmb96vNiNs0m4sZ5IWywqnNGnMsaozsURaEs7UKzUsyWEWL0RmiIQhdg4QIQhQgOWAslAUI+yaIJhAFQiTKBYYxHotQjNbHgmJuEb4HOIY65B4NJ1v2Fa7GVL0lliaTVMJF1sjxPCXMD2gZb293rbvYfTk1UwBJb0N3C2Q6w3c765u4JlsPg7qlkjsnNYQ2zs7F2uf4Lo2A4DDh8ThExrHPzeRqdbAk8rnzQd00y5tNpxEu1VMOC0SqgN1u2MVgLjdLxTtfok5RTehuLaQswml3hYtDgRmDxUlVs1EWFoZ1XHNrctNDnn4hbJg+F2N9E8/VLddUxCkgE3vZzug2aZFnDAGu+045+biXeVld/VPF+vYMvXVb42iYOASzE90BSUr7JD+DT30waopFfqil0xQJMYiirM5UZlbmVOUoL7Coo1AyQszjJZRIlM54hCF2ThAhCFCAVgLJWAoRliFMoUuhTGBDYxDossCzMsxhWKaifNIyKMXe9wY0dpPHsGvgssIujtvsZowzDmOd9eSSQ3+9ut9Gq7tVim6CAV6/R/0GlhgYbtZGG3P1iPePiTdadiVd0ruslc2ZL4hfHw382Ja3EC5yt4ViW64XUz6aJrchc80grnkG+lknfF9jqXLVHZMPALARxF1YeLJTslUb9LG7s/FMKh6aXQi18qKdTVapJXS34qxWzW/PikdROsNjEYkdQc1QqCpZZrqtK9YYRIqSOVSRWZFWehGytNosLMpyWERGGc8QhC7JwwQhChAKwFlAUITwpnThLIU0pVhh4dF2Nq3n2SUYdWukP7qIkfecQ0Hy3lo7St/wDZHKBLUDj0bD4Bx+aHkdJsKlejp2IwicdGTroRwPYue7Q4NLATe3Y4aeq3/Z+feqHggndZ1csrk5+NviquPTMkmbC5wALy2x4uBtYeISUoKcOTDwlKE+K6qzjrY5r7wkf/AFZg+CzUGSSzQ0358F0PGMAO91RcKPDsFa03IQ1ht7GP8j2h5sjTGOkjaeAVitlVyGPdjA9EkxKfVFegGP5SbFVfNdJ53q5UPuqExQmxpIqPKjKnc1eC1YNFR6ryBXHsVeRqlEKMuiFJM3JC0gbOboQhdk4YIQhQgFAQUBQhYhTKmKVxFdU9l2xTJ2Crqs4Q4iKPhKWmxc/+AEEW4kG+Wo5NLbDxK2ymw89WGyO+igJ992rxx6Jv1vvHLvXU8JwOjormKMBxG65znFziNcye3kFnFscDBZttMgOC0vEsZe86pLL5P6HMfjt7kb4dqGNc4NLRcDNx5crArn20FcXzF7XXO9vAjLrXvceKT1VcBqbnlxT3ZjZg1DRNUu6OInqNabOI+053Dw9ENynlpDcMcMXyHcW1rDfeyPorkW0DC7h3pBtDTYfEHNjjc5/BzpXdUdlj1j3rSrPB+ieWjtz+Kt2nVlfhi1dNf9O1OrQ5uRSDEpblarg2Lytylt2EaHw4FNHVN+KxKQOMOJ5lcqsikkKicUMMjwQvLmL2suatJFMrOaq8kauuaoXtyV0VYtmjyQp6jRYVpA5M5UhCF1zjAhCFCGXLyvRXlQjLNFA6R7WMF3PcGNHNzjYDzK+hyBR0sVO036OMMvzIHWd4uufFcM2KeG19ITp+kR+ZeAPUhdd2hqrvdfgkPNm4qh/w4W7E9RVuccyqr5hw7lbhwGomzZEd0/Wd1B65nwVyTY2QRj6SNrrm+ZI7PqpHHB1bOi5xWrNVd0bJWSTGzBI258cvD8FteK4y+NrWN0AsCM7jgVruMbE1UwAY+F1ict9wBy+7r/2vWG0FVEzoaloLW/6cjZGuLR9k53tyTXFcbsF+ZrJ1orS7zzvSEga9qiGJtabNabc0wkw6WQHdaXdo08Up/Vrg7PuWHVdBubk9sYQ17T/2mFLWX0KUsolOymQW0ZaHzJLr2ClMD3DXNXWTLSpmW6LSwot9G8tGbPblBKVI4qrPIrMtlSskyQq1U64QojLOaoQhdc5AIQhQhlywFlywFCPs2v2a4WajEIR9WM9O/ujII83bg8V26PB2McZpgHOvvNadG8iRxPwWpew3BtyCaqcM5HdGz7jPeI73G39C2TH8TtcXXP8AJkr36Oh4ydaLVViwF80krMXvkkU9aSdVXkntrx8UspyfQ5+NLscMxUtGXIjz4pTUVp0S6pxYC4a0nhcmwV3BaGoq3EQNgIaAT0kxjcL9m6bjtC1GMpOrLbjBW0bJHtCTTdE2Ox3N2/VA0tfmtZDDnfvWyx7HztF5J6aMcdxskx8yYwPVQfqagg3z0kkkrxZ0j5MzY5WY0BgtwyyCJk/c2DjNdQQlYpmRqs2ZgcRfjkSLXVtk0dvfb5oSgmEk2jDoV5IsrLHscOq4O7jdQyMV8KB8jyJFnfXghRufZZISPkVKeReZp7JbPVKEPdVNkhLJZS7Tz+SwtqJTNTQhC6xxwQhChD05eVm6v7OUXTVUMVr70rAe7eF/RQjPovZalNPh9PFbrNibcD7bhd3/ALEpXWbNzSuLnPZGDwN3O8QMvVbBV1giF+RsOxJMQxzkVysnGT+R1cScV8RY/ZS1z07bj/xnjp9ZL5NnHOduCVjnn+F3pYFTVWMEtLRzv6KthuLSRzNkacxfXTMWWVON16GOM2rKOM7Jy0o+ldGSc7NLrgdzmhLqdzozvMcWu4EGy2LaDEHTPMkh1Fu/kBdIGKpd6NxuqZ7GJSPyc9xvzN8+K9MaoWss8G2R9CmMUNhc2AGpJsAO0lVxbZrmkiu6HisMpidAoq3GY25RjpDzNw35n0SesxGSXJxs37Leq3y4+N0xDx37F5+SvQxrKiOP3TvP/hOQ73D4BRRbRSgZhju0gg+ht6JUAs2TMccUhWWSUnbHDtonH92zzcoX424/UZ6/NLV5KvhH9GeTNgq4uqHDRzQR4i6TTM5rYMBd0kG6dWOt4HMfj5KlilJu950SeSDUg+Od6FR0Qm9FgZcN5/VHLifkhXHHJo1LJFM5yhCF0jkAhCFCAVuXsho+kxOIn9218nk3dHq4LTSul+wmnvUzyfZhDf8Ae8H/AILE3UWagrmjou1UbhGXcCfwstNYS46re8dmBYWlaSGAHJcmdcjsYugfAB280vqnlrrAkDTLLNMibdp4KlVRZDnmT4olKtFti1hJLr5m/ep4mKMMs/sITGkiB1IAGZJyAHElZUbZOdHiSRscZe/TQDQudwstaq618pu91+Q0aO4KXFqzpZCR7gyYOznbtOaqAJ/HBRQpObkzACyhC2YBCCVNQUUk8jYoWOke7RrRc955DtOShCAlOME2bkqGmVxENODZ00gNieUTf3h7suZC6Nsn7LY4i2SvIlefdgafo2/zDq/u071Z2k3ZJC2zdxp3WtsN1oGQDW6BXJOtdg1NN0JqSlpoYGiFjrHPefnJN/G62TRyAyAVBtMHP3iLnh2dgTqPD3P4bo7dbdy2HCcA3SLttcXueXNSOFy7LeRRFuDbMukaXSdVg9TdC3aoi3Y8hkLAeYQmFBLSFnlk2fGyEIQygQhChAK7l7IMF6ChM7vendcfy25N8zvHxXFsOozNLHE3WR7WD+o2uvqGSnbDAyNgs1jAxoHJosgZ5VGg2CNys1bGai7jySJwzV3E39YpdvLmPs6sdIlXksusgrDnWCPAzMpGC5HaPxS7aCst9C3hYyHm7UN7h8e5PWOtbn8AtTxj/Xk++UfFFXYvNlQBZQEI4MFglZKb7KbOy19QIY7gZOlfbKJl9T2nMAcT2A2spujOymzM1fN0cIs0ZySEdWMdvM8hxXY6CKnwtnQ00e+/97K628938Th8BkE4oqOGhgEFO3da0G54udxc48Sea1Gd5cTfmjRhXYs583/A8ZjL3A7rLSPyvfeLRyaFdwrAGts+Qbz9bHMD5lKcIqhGd7d3jaw4Znimjq6Rw6xsOTcvMrah+im6GdVNE06Nc/RuQOfDNeYXda2pJ6x7UtpI/ekdwyaO3mruDdZ11vikgV2TY8+0dh2fEISvayqyLQeXxQqitEPklCEIBsEIQoQ3D2UUokxKIn6jXyeIFh/cu64lN1CFxz2Ks/a5Xcobebh8l1LFJbhI+S/kO+NHRqte47xuqllPWaqo+UjgkU9nQrRMCop5w3XM8ANSoHVDzoA31KhbFnc5k6k6osZA5FqkcS65149nYku00W7UH+JrXelvi1PaUZpdthF1on8C0t8Qb/8AJOYhbIIAhYQUYwWsKw6SpmZDC3ee82A4Dm5x4NAzJX0Js/gcWHUwhizeetK/jI+2bjyHADgEr9mOyIoYOmmH7RK0F1/3TNREO3ie2w4BOK6p3nJjFC3bFM2S9IqV0p3SkbIrlMKya+Skw6kvmeGiNLbMw0jNFSW1VtsO+4NGnFWWRq0GiJhJ1stXRhuxfisoaAwafk3TDAY7MLrdy1+ofvvuefotppY92EDiR8ViXRZqO0L7ud+eKwvWMsGd/wA3IQtGT5aQhCVCAhCFCHRPYv8A68/8of3LoeJP1XPPYu79pnHOIejlv+Jalc/yfsP+L9RDUuVNzlcmCrliSofsiCN1S7q8OKNFAZMkhVfapl4Gn7Mg8i0j5KWNyzjDN6mkHKzv9pF/S6bxi8zTQVuvsp2Z/S6sSvH0NOQ938UmrGf8j3DmtZwPBJ6uXoqdhe7IuOjWNJtvPdwH5C+gMOo2YfSR08drtb1nWtvPPvPPaSmoRti+SfFFzF6wE7oKo4fFvv7B1j3BK3T34pnFUdHEWtF5JNewcvzzTnS0J1bFkEZcb8ytloKbIAeKoUUFjwtb1v8A58kziyVPo02SyhjcydEkxOs3r2OX4KlXzOLyLnVRSMsNdVlFpE2HRl8jR2jy4rb6p1mHsCR7PQWJceDfU/kp1ON5neql2imaTib73P51QpsQgzIQjUZSs+WEIQkwgIQgKEOg+xj/APXL/JP9wXRcUGZXOfYyf2yT+Sf7gulYq3VIeR9h7xvqa7MqzlZnVYpT2OmFFIpVG8osQcjw0q5A8aHMEWIPEHUJfde2ypiAGRsvs9qDRioDS0h7gWn61mjJp7rlParFDIbkrnWztQ4ySC+W/YLaHT2Fl0sLuKEMyqQ3gk3nAeadU+br+SRYdHkXDjbUceQT+lAY0OdwG8T3C5PoiNmEqL1PJfe+9ujub/8ARd5JgMwkWEuyjBOZZvG/NxLs+27in8DFV6KZQrKNrQXut/3ySZkgLxcWy05FNNpJCCAtcdPc2GZ7FaIbfRuHROdbU+YCuYdNvM7skvb1YGdyk2bY7dc46E2b4LEvZfoW4lHaWywpcXO7KD3/AAQibpEifI6EISpYICEBQhunsln3cQA+1G9vwP4LrGKlcK2RreirIH3sBIAe52X4rueIuSPkr5DnjPTNeqQqhKt1RVFzkp7HjKieVlz1E4o0QciJ7lC+awKzM5L6glxDG6uNvDiUWINjrZpm6zeP1iXeZTJ0xc8NHE2S90ojaGjgLJnsrSl8zXHQZ/5XSiqSQhL5Ss3ihhsAPsjePwH4+SYVlM+SJzGWBI565aKKn90Hi4i3A2vl6Z+KcQkANI1dvbp7hc37Mj5ohg8YZALDPgL/AC+CbxNDRkMhml9Ix17BnC5O9kDlkeJ4+StVMu6w7xANrDP5rD2UzVMTnL3nifPLPQKhum/yTUltzbMnMWRJT5bx/wAH5o0UUxt0JkjY1uV7A91s01iIbZjdALBVqEbkQJyJHooIqob2WZPG/wCHBDluyISbX1AY6/l/lCSe0fEA1+6TYgCxFsiSCdTyA58EJHL5E1Ko+jp4cGPgnNbe/Z83IQhHOcCEIUIZjdZwI1BB9V3mSZxjYSfqt+CEJXyfQfx+2JaqQqm+QoQkh/0RGQqN8hQhFiYZUqHlR4ObyuJ1Dcuy6whMYvsgU+ieV5MoB0utw2eed2Uc2gHzt+JWUJ6PYm+jcDVO6ovlpaw08k1q6pwdEAct1/AcghC17MMlfVvDDZ1vd4Dic1TxKpcSLnnwCyhZ/wBmWhdSTO3tfzdX2zu5/WHAdiEIxTJ8VrHg+9wPAfJI4qx+9fe48ghCzHohrPtHG8Xvdm7eDb9g3LD1PmhCFzci+R1MUnx7/tH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4582" name="AutoShape 8" descr="data:image/jpeg;base64,/9j/4AAQSkZJRgABAQAAAQABAAD/2wCEAAkGBxQTEhUUEhQUFRUXFBcUFBcVFBgUGBQVFxUXFxcUFBQYHSggGBwlHBQUITEhJSkrLi4uFx8zODMsNygtLiwBCgoKDg0OGhAQGiwkHyQsLCwsLCwsLCwsLCwsLCwsLCwsLCwsLCwsLCwsLCwsLCwsLCwsLCwsLCwsLCwsLCwsLP/AABEIARMAtwMBIgACEQEDEQH/xAAcAAACAgMBAQAAAAAAAAAAAAAABQMEAQYHAgj/xABCEAABAwIDBAcEBgkEAwEAAAABAAIDBBEFITEGEkFREyJhcYGRoQcysdEjQlJywfAUFSRDYnOCsvEzksLhY6LiNP/EABkBAAIDAQAAAAAAAAAAAAAAAAMEAAECBf/EACYRAAICAgICAgICAwAAAAAAAAABAhEDIRIxBEEiMhNRYfAUQnH/2gAMAwEAAhEDEQA/AOIIQhUbBCEKEArCyVhQoliCv0wVGJMaULDDwNmwKICMvPdpzWz4Rs06Wz3iw1srGxeDCSGNzvdzNueeXwW+siDQAAElJ3JjaWhTQ4IxoGQ8teSufobW52F+5XXfBU6qVVouinU8gBry1See1zkOeiY1LrpfURhZcjaQvmaNbBK6lnYPJNpSllSdUKUjaiKpQqszByVyZV5As8giRTLFC6PsV1zVA8LSkXRUc1RPYrb2qCUIkWU0L52ZLKklGSExF6F5LYiQhCcOWCEIUIBWFkrChGTRJhTFL4kwpgsMPDo7b7O5L0UfYXDycVsxK0r2XVANK5nFsh8iAVtzykcmpMbh0ZnlSyaW5upqk5Ki4IdhKPW8qdU1WybBLquW+iy2WkUpyl8wurrwq7o+xDYRC6VqqPCZTRqlKxZNJlRwUTmqdwUZWkaIHtVSVMCqc7USLMsqSNyQvUgyQjpg5I1tCELoHGBCEKEArAWSsKEZNEmVOl0SYQLDDw6Oi+yqqtLLHf3mBw/pNj8V0mRuq4xsVWdFWQu4F247ufl8bLs9cd210rnjuxjG/Qsq5bfnRVC8aqxVOB0S2tBtkk2xhGK2sAyVWGzkgq6l2+vH6S4aEqlL9hHHWjY+pxVeSZnCy18zyu4qzDh8jhqiWmYqi9NYqjMxElDKMw4dt7/NRb7h7w8QhySNxKszFXc1McjooXxLFmyiQonNV10aryNW0yyjOxClnGSEWL0YaNPQhC6pwwQhChAKwFkrAUI+yeJMKZL4kwpysMPDobYY60sZ5PafJwXVNocfJaA0W/ELklNJYg8iCusMhilp2S6AtHmNR5pfP9Q+PsXYdin0lnZA9qcVkdwtLxPGaaJxG8DY/Vzt5La9mMTjq4iY3bxad13AjLK4KR4yq2hltIR1lHnmqroQFsOK0+6kFUUFrYVO0Uayq6Ibwbf8VTpdsJC4NEDnmxNmEk2GptbQWV+op99pvoBc+C1HEobta8ZNN2HwN9O4g+Cb8eMXqSAZm0ribdTbYwPO6/ejOlni2feE0EjHi4II81zKlpI3PY27ySQDoOPAZ8Ft1RQuYfowQL3ufK1vBbzYYraM4csnqSHb6dvJRGFRUYktmb96vNiNs0m4sZ5IWywqnNGnMsaozsURaEs7UKzUsyWEWL0RmiIQhdg4QIQhQgOWAslAUI+yaIJhAFQiTKBYYxHotQjNbHgmJuEb4HOIY65B4NJ1v2Fa7GVL0lliaTVMJF1sjxPCXMD2gZb293rbvYfTk1UwBJb0N3C2Q6w3c765u4JlsPg7qlkjsnNYQ2zs7F2uf4Lo2A4DDh8ThExrHPzeRqdbAk8rnzQd00y5tNpxEu1VMOC0SqgN1u2MVgLjdLxTtfok5RTehuLaQswml3hYtDgRmDxUlVs1EWFoZ1XHNrctNDnn4hbJg+F2N9E8/VLddUxCkgE3vZzug2aZFnDAGu+045+biXeVld/VPF+vYMvXVb42iYOASzE90BSUr7JD+DT30waopFfqil0xQJMYiirM5UZlbmVOUoL7Coo1AyQszjJZRIlM54hCF2ThAhCFCAVgLJWAoRliFMoUuhTGBDYxDossCzMsxhWKaifNIyKMXe9wY0dpPHsGvgssIujtvsZowzDmOd9eSSQ3+9ut9Gq7tVim6CAV6/R/0GlhgYbtZGG3P1iPePiTdadiVd0ruslc2ZL4hfHw382Ja3EC5yt4ViW64XUz6aJrchc80grnkG+lknfF9jqXLVHZMPALARxF1YeLJTslUb9LG7s/FMKh6aXQi18qKdTVapJXS34qxWzW/PikdROsNjEYkdQc1QqCpZZrqtK9YYRIqSOVSRWZFWehGytNosLMpyWERGGc8QhC7JwwQhChAKwFlAUITwpnThLIU0pVhh4dF2Nq3n2SUYdWukP7qIkfecQ0Hy3lo7St/wDZHKBLUDj0bD4Bx+aHkdJsKlejp2IwicdGTroRwPYue7Q4NLATe3Y4aeq3/Z+feqHggndZ1csrk5+NviquPTMkmbC5wALy2x4uBtYeISUoKcOTDwlKE+K6qzjrY5r7wkf/AFZg+CzUGSSzQ0358F0PGMAO91RcKPDsFa03IQ1ht7GP8j2h5sjTGOkjaeAVitlVyGPdjA9EkxKfVFegGP5SbFVfNdJ53q5UPuqExQmxpIqPKjKnc1eC1YNFR6ryBXHsVeRqlEKMuiFJM3JC0gbOboQhdk4YIQhQgFAQUBQhYhTKmKVxFdU9l2xTJ2Crqs4Q4iKPhKWmxc/+AEEW4kG+Wo5NLbDxK2ymw89WGyO+igJ992rxx6Jv1vvHLvXU8JwOjormKMBxG65znFziNcye3kFnFscDBZttMgOC0vEsZe86pLL5P6HMfjt7kb4dqGNc4NLRcDNx5crArn20FcXzF7XXO9vAjLrXvceKT1VcBqbnlxT3ZjZg1DRNUu6OInqNabOI+053Dw9ENynlpDcMcMXyHcW1rDfeyPorkW0DC7h3pBtDTYfEHNjjc5/BzpXdUdlj1j3rSrPB+ieWjtz+Kt2nVlfhi1dNf9O1OrQ5uRSDEpblarg2Lytylt2EaHw4FNHVN+KxKQOMOJ5lcqsikkKicUMMjwQvLmL2suatJFMrOaq8kauuaoXtyV0VYtmjyQp6jRYVpA5M5UhCF1zjAhCFCGXLyvRXlQjLNFA6R7WMF3PcGNHNzjYDzK+hyBR0sVO036OMMvzIHWd4uufFcM2KeG19ITp+kR+ZeAPUhdd2hqrvdfgkPNm4qh/w4W7E9RVuccyqr5hw7lbhwGomzZEd0/Wd1B65nwVyTY2QRj6SNrrm+ZI7PqpHHB1bOi5xWrNVd0bJWSTGzBI258cvD8FteK4y+NrWN0AsCM7jgVruMbE1UwAY+F1ict9wBy+7r/2vWG0FVEzoaloLW/6cjZGuLR9k53tyTXFcbsF+ZrJ1orS7zzvSEga9qiGJtabNabc0wkw6WQHdaXdo08Up/Vrg7PuWHVdBubk9sYQ17T/2mFLWX0KUsolOymQW0ZaHzJLr2ClMD3DXNXWTLSpmW6LSwot9G8tGbPblBKVI4qrPIrMtlSskyQq1U64QojLOaoQhdc5AIQhQhlywFlywFCPs2v2a4WajEIR9WM9O/ujII83bg8V26PB2McZpgHOvvNadG8iRxPwWpew3BtyCaqcM5HdGz7jPeI73G39C2TH8TtcXXP8AJkr36Oh4ydaLVViwF80krMXvkkU9aSdVXkntrx8UspyfQ5+NLscMxUtGXIjz4pTUVp0S6pxYC4a0nhcmwV3BaGoq3EQNgIaAT0kxjcL9m6bjtC1GMpOrLbjBW0bJHtCTTdE2Ox3N2/VA0tfmtZDDnfvWyx7HztF5J6aMcdxskx8yYwPVQfqagg3z0kkkrxZ0j5MzY5WY0BgtwyyCJk/c2DjNdQQlYpmRqs2ZgcRfjkSLXVtk0dvfb5oSgmEk2jDoV5IsrLHscOq4O7jdQyMV8KB8jyJFnfXghRufZZISPkVKeReZp7JbPVKEPdVNkhLJZS7Tz+SwtqJTNTQhC6xxwQhChD05eVm6v7OUXTVUMVr70rAe7eF/RQjPovZalNPh9PFbrNibcD7bhd3/ALEpXWbNzSuLnPZGDwN3O8QMvVbBV1giF+RsOxJMQxzkVysnGT+R1cScV8RY/ZS1z07bj/xnjp9ZL5NnHOduCVjnn+F3pYFTVWMEtLRzv6KthuLSRzNkacxfXTMWWVON16GOM2rKOM7Jy0o+ldGSc7NLrgdzmhLqdzozvMcWu4EGy2LaDEHTPMkh1Fu/kBdIGKpd6NxuqZ7GJSPyc9xvzN8+K9MaoWss8G2R9CmMUNhc2AGpJsAO0lVxbZrmkiu6HisMpidAoq3GY25RjpDzNw35n0SesxGSXJxs37Leq3y4+N0xDx37F5+SvQxrKiOP3TvP/hOQ73D4BRRbRSgZhju0gg+ht6JUAs2TMccUhWWSUnbHDtonH92zzcoX424/UZ6/NLV5KvhH9GeTNgq4uqHDRzQR4i6TTM5rYMBd0kG6dWOt4HMfj5KlilJu950SeSDUg+Od6FR0Qm9FgZcN5/VHLifkhXHHJo1LJFM5yhCF0jkAhCFCAVuXsho+kxOIn9218nk3dHq4LTSul+wmnvUzyfZhDf8Ae8H/AILE3UWagrmjou1UbhGXcCfwstNYS46re8dmBYWlaSGAHJcmdcjsYugfAB280vqnlrrAkDTLLNMibdp4KlVRZDnmT4olKtFti1hJLr5m/ep4mKMMs/sITGkiB1IAGZJyAHElZUbZOdHiSRscZe/TQDQudwstaq618pu91+Q0aO4KXFqzpZCR7gyYOznbtOaqAJ/HBRQpObkzACyhC2YBCCVNQUUk8jYoWOke7RrRc955DtOShCAlOME2bkqGmVxENODZ00gNieUTf3h7suZC6Nsn7LY4i2SvIlefdgafo2/zDq/u071Z2k3ZJC2zdxp3WtsN1oGQDW6BXJOtdg1NN0JqSlpoYGiFjrHPefnJN/G62TRyAyAVBtMHP3iLnh2dgTqPD3P4bo7dbdy2HCcA3SLttcXueXNSOFy7LeRRFuDbMukaXSdVg9TdC3aoi3Y8hkLAeYQmFBLSFnlk2fGyEIQygQhChAK7l7IMF6ChM7vendcfy25N8zvHxXFsOozNLHE3WR7WD+o2uvqGSnbDAyNgs1jAxoHJosgZ5VGg2CNys1bGai7jySJwzV3E39YpdvLmPs6sdIlXksusgrDnWCPAzMpGC5HaPxS7aCst9C3hYyHm7UN7h8e5PWOtbn8AtTxj/Xk++UfFFXYvNlQBZQEI4MFglZKb7KbOy19QIY7gZOlfbKJl9T2nMAcT2A2spujOymzM1fN0cIs0ZySEdWMdvM8hxXY6CKnwtnQ00e+/97K628938Th8BkE4oqOGhgEFO3da0G54udxc48Sea1Gd5cTfmjRhXYs583/A8ZjL3A7rLSPyvfeLRyaFdwrAGts+Qbz9bHMD5lKcIqhGd7d3jaw4Znimjq6Rw6xsOTcvMrah+im6GdVNE06Nc/RuQOfDNeYXda2pJ6x7UtpI/ekdwyaO3mruDdZ11vikgV2TY8+0dh2fEISvayqyLQeXxQqitEPklCEIBsEIQoQ3D2UUokxKIn6jXyeIFh/cu64lN1CFxz2Ks/a5Xcobebh8l1LFJbhI+S/kO+NHRqte47xuqllPWaqo+UjgkU9nQrRMCop5w3XM8ANSoHVDzoA31KhbFnc5k6k6osZA5FqkcS65149nYku00W7UH+JrXelvi1PaUZpdthF1on8C0t8Qb/8AJOYhbIIAhYQUYwWsKw6SpmZDC3ee82A4Dm5x4NAzJX0Js/gcWHUwhizeetK/jI+2bjyHADgEr9mOyIoYOmmH7RK0F1/3TNREO3ie2w4BOK6p3nJjFC3bFM2S9IqV0p3SkbIrlMKya+Skw6kvmeGiNLbMw0jNFSW1VtsO+4NGnFWWRq0GiJhJ1stXRhuxfisoaAwafk3TDAY7MLrdy1+ofvvuefotppY92EDiR8ViXRZqO0L7ud+eKwvWMsGd/wA3IQtGT5aQhCVCAhCFCHRPYv8A68/8of3LoeJP1XPPYu79pnHOIejlv+Jalc/yfsP+L9RDUuVNzlcmCrliSofsiCN1S7q8OKNFAZMkhVfapl4Gn7Mg8i0j5KWNyzjDN6mkHKzv9pF/S6bxi8zTQVuvsp2Z/S6sSvH0NOQ938UmrGf8j3DmtZwPBJ6uXoqdhe7IuOjWNJtvPdwH5C+gMOo2YfSR08drtb1nWtvPPvPPaSmoRti+SfFFzF6wE7oKo4fFvv7B1j3BK3T34pnFUdHEWtF5JNewcvzzTnS0J1bFkEZcb8ytloKbIAeKoUUFjwtb1v8A58kziyVPo02SyhjcydEkxOs3r2OX4KlXzOLyLnVRSMsNdVlFpE2HRl8jR2jy4rb6p1mHsCR7PQWJceDfU/kp1ON5neql2imaTib73P51QpsQgzIQjUZSs+WEIQkwgIQgKEOg+xj/APXL/JP9wXRcUGZXOfYyf2yT+Sf7gulYq3VIeR9h7xvqa7MqzlZnVYpT2OmFFIpVG8osQcjw0q5A8aHMEWIPEHUJfde2ypiAGRsvs9qDRioDS0h7gWn61mjJp7rlParFDIbkrnWztQ4ySC+W/YLaHT2Fl0sLuKEMyqQ3gk3nAeadU+br+SRYdHkXDjbUceQT+lAY0OdwG8T3C5PoiNmEqL1PJfe+9ujub/8ARd5JgMwkWEuyjBOZZvG/NxLs+27in8DFV6KZQrKNrQXut/3ySZkgLxcWy05FNNpJCCAtcdPc2GZ7FaIbfRuHROdbU+YCuYdNvM7skvb1YGdyk2bY7dc46E2b4LEvZfoW4lHaWywpcXO7KD3/AAQibpEifI6EISpYICEBQhunsln3cQA+1G9vwP4LrGKlcK2RreirIH3sBIAe52X4rueIuSPkr5DnjPTNeqQqhKt1RVFzkp7HjKieVlz1E4o0QciJ7lC+awKzM5L6glxDG6uNvDiUWINjrZpm6zeP1iXeZTJ0xc8NHE2S90ojaGjgLJnsrSl8zXHQZ/5XSiqSQhL5Ss3ihhsAPsjePwH4+SYVlM+SJzGWBI565aKKn90Hi4i3A2vl6Z+KcQkANI1dvbp7hc37Mj5ohg8YZALDPgL/AC+CbxNDRkMhml9Ix17BnC5O9kDlkeJ4+StVMu6w7xANrDP5rD2UzVMTnL3nifPLPQKhum/yTUltzbMnMWRJT5bx/wAH5o0UUxt0JkjY1uV7A91s01iIbZjdALBVqEbkQJyJHooIqob2WZPG/wCHBDluyISbX1AY6/l/lCSe0fEA1+6TYgCxFsiSCdTyA58EJHL5E1Ko+jp4cGPgnNbe/Z83IQhHOcCEIUIZjdZwI1BB9V3mSZxjYSfqt+CEJXyfQfx+2JaqQqm+QoQkh/0RGQqN8hQhFiYZUqHlR4ObyuJ1Dcuy6whMYvsgU+ieV5MoB0utw2eed2Uc2gHzt+JWUJ6PYm+jcDVO6ovlpaw08k1q6pwdEAct1/AcghC17MMlfVvDDZ1vd4Dic1TxKpcSLnnwCyhZ/wBmWhdSTO3tfzdX2zu5/WHAdiEIxTJ8VrHg+9wPAfJI4qx+9fe48ghCzHohrPtHG8Xvdm7eDb9g3LD1PmhCFzci+R1MUnx7/tH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4583" name="AutoShape 10" descr="data:image/jpeg;base64,/9j/4AAQSkZJRgABAQAAAQABAAD/2wCEAAkGBxQTEhUUEhQUFRUXFBcUFBcVFBgUGBQVFxUXFxcUFBQYHSggGBwlHBQUITEhJSkrLi4uFx8zODMsNygtLiwBCgoKDg0OGhAQGiwkHyQsLCwsLCwsLCwsLCwsLCwsLCwsLCwsLCwsLCwsLCwsLCwsLCwsLCwsLCwsLCwsLCwsLP/AABEIARMAtwMBIgACEQEDEQH/xAAcAAACAgMBAQAAAAAAAAAAAAAABQMEAQYHAgj/xABCEAABAwIDBAcEBgkEAwEAAAABAAIDBBEFITEGEkFREyJhcYGRoQcysdEjQlJywfAUFSRDYnOCsvEzksLhY6LiNP/EABkBAAIDAQAAAAAAAAAAAAAAAAMEAAECBf/EACYRAAICAgICAgICAwAAAAAAAAABAhEDIRIxBEEiMhNRYfAUQnH/2gAMAwEAAhEDEQA/AOIIQhUbBCEKEArCyVhQoliCv0wVGJMaULDDwNmwKICMvPdpzWz4Rs06Wz3iw1srGxeDCSGNzvdzNueeXwW+siDQAAElJ3JjaWhTQ4IxoGQ8teSufobW52F+5XXfBU6qVVouinU8gBry1See1zkOeiY1LrpfURhZcjaQvmaNbBK6lnYPJNpSllSdUKUjaiKpQqszByVyZV5As8giRTLFC6PsV1zVA8LSkXRUc1RPYrb2qCUIkWU0L52ZLKklGSExF6F5LYiQhCcOWCEIUIBWFkrChGTRJhTFL4kwpgsMPDo7b7O5L0UfYXDycVsxK0r2XVANK5nFsh8iAVtzykcmpMbh0ZnlSyaW5upqk5Ki4IdhKPW8qdU1WybBLquW+iy2WkUpyl8wurrwq7o+xDYRC6VqqPCZTRqlKxZNJlRwUTmqdwUZWkaIHtVSVMCqc7USLMsqSNyQvUgyQjpg5I1tCELoHGBCEKEArAWSsKEZNEmVOl0SYQLDDw6Oi+yqqtLLHf3mBw/pNj8V0mRuq4xsVWdFWQu4F247ufl8bLs9cd210rnjuxjG/Qsq5bfnRVC8aqxVOB0S2tBtkk2xhGK2sAyVWGzkgq6l2+vH6S4aEqlL9hHHWjY+pxVeSZnCy18zyu4qzDh8jhqiWmYqi9NYqjMxElDKMw4dt7/NRb7h7w8QhySNxKszFXc1McjooXxLFmyiQonNV10aryNW0yyjOxClnGSEWL0YaNPQhC6pwwQhChAKwFkrAUI+yeJMKZL4kwpysMPDobYY60sZ5PafJwXVNocfJaA0W/ELklNJYg8iCusMhilp2S6AtHmNR5pfP9Q+PsXYdin0lnZA9qcVkdwtLxPGaaJxG8DY/Vzt5La9mMTjq4iY3bxad13AjLK4KR4yq2hltIR1lHnmqroQFsOK0+6kFUUFrYVO0Uayq6Ibwbf8VTpdsJC4NEDnmxNmEk2GptbQWV+op99pvoBc+C1HEobta8ZNN2HwN9O4g+Cb8eMXqSAZm0ribdTbYwPO6/ejOlni2feE0EjHi4II81zKlpI3PY27ySQDoOPAZ8Ft1RQuYfowQL3ufK1vBbzYYraM4csnqSHb6dvJRGFRUYktmb96vNiNs0m4sZ5IWywqnNGnMsaozsURaEs7UKzUsyWEWL0RmiIQhdg4QIQhQgOWAslAUI+yaIJhAFQiTKBYYxHotQjNbHgmJuEb4HOIY65B4NJ1v2Fa7GVL0lliaTVMJF1sjxPCXMD2gZb293rbvYfTk1UwBJb0N3C2Q6w3c765u4JlsPg7qlkjsnNYQ2zs7F2uf4Lo2A4DDh8ThExrHPzeRqdbAk8rnzQd00y5tNpxEu1VMOC0SqgN1u2MVgLjdLxTtfok5RTehuLaQswml3hYtDgRmDxUlVs1EWFoZ1XHNrctNDnn4hbJg+F2N9E8/VLddUxCkgE3vZzug2aZFnDAGu+045+biXeVld/VPF+vYMvXVb42iYOASzE90BSUr7JD+DT30waopFfqil0xQJMYiirM5UZlbmVOUoL7Coo1AyQszjJZRIlM54hCF2ThAhCFCAVgLJWAoRliFMoUuhTGBDYxDossCzMsxhWKaifNIyKMXe9wY0dpPHsGvgssIujtvsZowzDmOd9eSSQ3+9ut9Gq7tVim6CAV6/R/0GlhgYbtZGG3P1iPePiTdadiVd0ruslc2ZL4hfHw382Ja3EC5yt4ViW64XUz6aJrchc80grnkG+lknfF9jqXLVHZMPALARxF1YeLJTslUb9LG7s/FMKh6aXQi18qKdTVapJXS34qxWzW/PikdROsNjEYkdQc1QqCpZZrqtK9YYRIqSOVSRWZFWehGytNosLMpyWERGGc8QhC7JwwQhChAKwFlAUITwpnThLIU0pVhh4dF2Nq3n2SUYdWukP7qIkfecQ0Hy3lo7St/wDZHKBLUDj0bD4Bx+aHkdJsKlejp2IwicdGTroRwPYue7Q4NLATe3Y4aeq3/Z+feqHggndZ1csrk5+NviquPTMkmbC5wALy2x4uBtYeISUoKcOTDwlKE+K6qzjrY5r7wkf/AFZg+CzUGSSzQ0358F0PGMAO91RcKPDsFa03IQ1ht7GP8j2h5sjTGOkjaeAVitlVyGPdjA9EkxKfVFegGP5SbFVfNdJ53q5UPuqExQmxpIqPKjKnc1eC1YNFR6ryBXHsVeRqlEKMuiFJM3JC0gbOboQhdk4YIQhQgFAQUBQhYhTKmKVxFdU9l2xTJ2Crqs4Q4iKPhKWmxc/+AEEW4kG+Wo5NLbDxK2ymw89WGyO+igJ992rxx6Jv1vvHLvXU8JwOjormKMBxG65znFziNcye3kFnFscDBZttMgOC0vEsZe86pLL5P6HMfjt7kb4dqGNc4NLRcDNx5crArn20FcXzF7XXO9vAjLrXvceKT1VcBqbnlxT3ZjZg1DRNUu6OInqNabOI+053Dw9ENynlpDcMcMXyHcW1rDfeyPorkW0DC7h3pBtDTYfEHNjjc5/BzpXdUdlj1j3rSrPB+ieWjtz+Kt2nVlfhi1dNf9O1OrQ5uRSDEpblarg2Lytylt2EaHw4FNHVN+KxKQOMOJ5lcqsikkKicUMMjwQvLmL2suatJFMrOaq8kauuaoXtyV0VYtmjyQp6jRYVpA5M5UhCF1zjAhCFCGXLyvRXlQjLNFA6R7WMF3PcGNHNzjYDzK+hyBR0sVO036OMMvzIHWd4uufFcM2KeG19ITp+kR+ZeAPUhdd2hqrvdfgkPNm4qh/w4W7E9RVuccyqr5hw7lbhwGomzZEd0/Wd1B65nwVyTY2QRj6SNrrm+ZI7PqpHHB1bOi5xWrNVd0bJWSTGzBI258cvD8FteK4y+NrWN0AsCM7jgVruMbE1UwAY+F1ict9wBy+7r/2vWG0FVEzoaloLW/6cjZGuLR9k53tyTXFcbsF+ZrJ1orS7zzvSEga9qiGJtabNabc0wkw6WQHdaXdo08Up/Vrg7PuWHVdBubk9sYQ17T/2mFLWX0KUsolOymQW0ZaHzJLr2ClMD3DXNXWTLSpmW6LSwot9G8tGbPblBKVI4qrPIrMtlSskyQq1U64QojLOaoQhdc5AIQhQhlywFlywFCPs2v2a4WajEIR9WM9O/ujII83bg8V26PB2McZpgHOvvNadG8iRxPwWpew3BtyCaqcM5HdGz7jPeI73G39C2TH8TtcXXP8AJkr36Oh4ydaLVViwF80krMXvkkU9aSdVXkntrx8UspyfQ5+NLscMxUtGXIjz4pTUVp0S6pxYC4a0nhcmwV3BaGoq3EQNgIaAT0kxjcL9m6bjtC1GMpOrLbjBW0bJHtCTTdE2Ox3N2/VA0tfmtZDDnfvWyx7HztF5J6aMcdxskx8yYwPVQfqagg3z0kkkrxZ0j5MzY5WY0BgtwyyCJk/c2DjNdQQlYpmRqs2ZgcRfjkSLXVtk0dvfb5oSgmEk2jDoV5IsrLHscOq4O7jdQyMV8KB8jyJFnfXghRufZZISPkVKeReZp7JbPVKEPdVNkhLJZS7Tz+SwtqJTNTQhC6xxwQhChD05eVm6v7OUXTVUMVr70rAe7eF/RQjPovZalNPh9PFbrNibcD7bhd3/ALEpXWbNzSuLnPZGDwN3O8QMvVbBV1giF+RsOxJMQxzkVysnGT+R1cScV8RY/ZS1z07bj/xnjp9ZL5NnHOduCVjnn+F3pYFTVWMEtLRzv6KthuLSRzNkacxfXTMWWVON16GOM2rKOM7Jy0o+ldGSc7NLrgdzmhLqdzozvMcWu4EGy2LaDEHTPMkh1Fu/kBdIGKpd6NxuqZ7GJSPyc9xvzN8+K9MaoWss8G2R9CmMUNhc2AGpJsAO0lVxbZrmkiu6HisMpidAoq3GY25RjpDzNw35n0SesxGSXJxs37Leq3y4+N0xDx37F5+SvQxrKiOP3TvP/hOQ73D4BRRbRSgZhju0gg+ht6JUAs2TMccUhWWSUnbHDtonH92zzcoX424/UZ6/NLV5KvhH9GeTNgq4uqHDRzQR4i6TTM5rYMBd0kG6dWOt4HMfj5KlilJu950SeSDUg+Od6FR0Qm9FgZcN5/VHLifkhXHHJo1LJFM5yhCF0jkAhCFCAVuXsho+kxOIn9218nk3dHq4LTSul+wmnvUzyfZhDf8Ae8H/AILE3UWagrmjou1UbhGXcCfwstNYS46re8dmBYWlaSGAHJcmdcjsYugfAB280vqnlrrAkDTLLNMibdp4KlVRZDnmT4olKtFti1hJLr5m/ep4mKMMs/sITGkiB1IAGZJyAHElZUbZOdHiSRscZe/TQDQudwstaq618pu91+Q0aO4KXFqzpZCR7gyYOznbtOaqAJ/HBRQpObkzACyhC2YBCCVNQUUk8jYoWOke7RrRc955DtOShCAlOME2bkqGmVxENODZ00gNieUTf3h7suZC6Nsn7LY4i2SvIlefdgafo2/zDq/u071Z2k3ZJC2zdxp3WtsN1oGQDW6BXJOtdg1NN0JqSlpoYGiFjrHPefnJN/G62TRyAyAVBtMHP3iLnh2dgTqPD3P4bo7dbdy2HCcA3SLttcXueXNSOFy7LeRRFuDbMukaXSdVg9TdC3aoi3Y8hkLAeYQmFBLSFnlk2fGyEIQygQhChAK7l7IMF6ChM7vendcfy25N8zvHxXFsOozNLHE3WR7WD+o2uvqGSnbDAyNgs1jAxoHJosgZ5VGg2CNys1bGai7jySJwzV3E39YpdvLmPs6sdIlXksusgrDnWCPAzMpGC5HaPxS7aCst9C3hYyHm7UN7h8e5PWOtbn8AtTxj/Xk++UfFFXYvNlQBZQEI4MFglZKb7KbOy19QIY7gZOlfbKJl9T2nMAcT2A2spujOymzM1fN0cIs0ZySEdWMdvM8hxXY6CKnwtnQ00e+/97K628938Th8BkE4oqOGhgEFO3da0G54udxc48Sea1Gd5cTfmjRhXYs583/A8ZjL3A7rLSPyvfeLRyaFdwrAGts+Qbz9bHMD5lKcIqhGd7d3jaw4Znimjq6Rw6xsOTcvMrah+im6GdVNE06Nc/RuQOfDNeYXda2pJ6x7UtpI/ekdwyaO3mruDdZ11vikgV2TY8+0dh2fEISvayqyLQeXxQqitEPklCEIBsEIQoQ3D2UUokxKIn6jXyeIFh/cu64lN1CFxz2Ks/a5Xcobebh8l1LFJbhI+S/kO+NHRqte47xuqllPWaqo+UjgkU9nQrRMCop5w3XM8ANSoHVDzoA31KhbFnc5k6k6osZA5FqkcS65149nYku00W7UH+JrXelvi1PaUZpdthF1on8C0t8Qb/8AJOYhbIIAhYQUYwWsKw6SpmZDC3ee82A4Dm5x4NAzJX0Js/gcWHUwhizeetK/jI+2bjyHADgEr9mOyIoYOmmH7RK0F1/3TNREO3ie2w4BOK6p3nJjFC3bFM2S9IqV0p3SkbIrlMKya+Skw6kvmeGiNLbMw0jNFSW1VtsO+4NGnFWWRq0GiJhJ1stXRhuxfisoaAwafk3TDAY7MLrdy1+ofvvuefotppY92EDiR8ViXRZqO0L7ud+eKwvWMsGd/wA3IQtGT5aQhCVCAhCFCHRPYv8A68/8of3LoeJP1XPPYu79pnHOIejlv+Jalc/yfsP+L9RDUuVNzlcmCrliSofsiCN1S7q8OKNFAZMkhVfapl4Gn7Mg8i0j5KWNyzjDN6mkHKzv9pF/S6bxi8zTQVuvsp2Z/S6sSvH0NOQ938UmrGf8j3DmtZwPBJ6uXoqdhe7IuOjWNJtvPdwH5C+gMOo2YfSR08drtb1nWtvPPvPPaSmoRti+SfFFzF6wE7oKo4fFvv7B1j3BK3T34pnFUdHEWtF5JNewcvzzTnS0J1bFkEZcb8ytloKbIAeKoUUFjwtb1v8A58kziyVPo02SyhjcydEkxOs3r2OX4KlXzOLyLnVRSMsNdVlFpE2HRl8jR2jy4rb6p1mHsCR7PQWJceDfU/kp1ON5neql2imaTib73P51QpsQgzIQjUZSs+WEIQkwgIQgKEOg+xj/APXL/JP9wXRcUGZXOfYyf2yT+Sf7gulYq3VIeR9h7xvqa7MqzlZnVYpT2OmFFIpVG8osQcjw0q5A8aHMEWIPEHUJfde2ypiAGRsvs9qDRioDS0h7gWn61mjJp7rlParFDIbkrnWztQ4ySC+W/YLaHT2Fl0sLuKEMyqQ3gk3nAeadU+br+SRYdHkXDjbUceQT+lAY0OdwG8T3C5PoiNmEqL1PJfe+9ujub/8ARd5JgMwkWEuyjBOZZvG/NxLs+27in8DFV6KZQrKNrQXut/3ySZkgLxcWy05FNNpJCCAtcdPc2GZ7FaIbfRuHROdbU+YCuYdNvM7skvb1YGdyk2bY7dc46E2b4LEvZfoW4lHaWywpcXO7KD3/AAQibpEifI6EISpYICEBQhunsln3cQA+1G9vwP4LrGKlcK2RreirIH3sBIAe52X4rueIuSPkr5DnjPTNeqQqhKt1RVFzkp7HjKieVlz1E4o0QciJ7lC+awKzM5L6glxDG6uNvDiUWINjrZpm6zeP1iXeZTJ0xc8NHE2S90ojaGjgLJnsrSl8zXHQZ/5XSiqSQhL5Ss3ihhsAPsjePwH4+SYVlM+SJzGWBI565aKKn90Hi4i3A2vl6Z+KcQkANI1dvbp7hc37Mj5ohg8YZALDPgL/AC+CbxNDRkMhml9Ix17BnC5O9kDlkeJ4+StVMu6w7xANrDP5rD2UzVMTnL3nifPLPQKhum/yTUltzbMnMWRJT5bx/wAH5o0UUxt0JkjY1uV7A91s01iIbZjdALBVqEbkQJyJHooIqob2WZPG/wCHBDluyISbX1AY6/l/lCSe0fEA1+6TYgCxFsiSCdTyA58EJHL5E1Ko+jp4cGPgnNbe/Z83IQhHOcCEIUIZjdZwI1BB9V3mSZxjYSfqt+CEJXyfQfx+2JaqQqm+QoQkh/0RGQqN8hQhFiYZUqHlR4ObyuJ1Dcuy6whMYvsgU+ieV5MoB0utw2eed2Uc2gHzt+JWUJ6PYm+jcDVO6ovlpaw08k1q6pwdEAct1/AcghC17MMlfVvDDZ1vd4Dic1TxKpcSLnnwCyhZ/wBmWhdSTO3tfzdX2zu5/WHAdiEIxTJ8VrHg+9wPAfJI4qx+9fe48ghCzHohrPtHG8Xvdm7eDb9g3LD1PmhCFzci+R1MUnx7/tH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4584" name="AutoShape 12" descr="data:image/jpeg;base64,/9j/4AAQSkZJRgABAQAAAQABAAD/2wCEAAkGBxQTEhUUEhQUFRUXFBcUFBcVFBgUGBQVFxUXFxcUFBQYHSggGBwlHBQUITEhJSkrLi4uFx8zODMsNygtLiwBCgoKDg0OGhAQGiwkHyQsLCwsLCwsLCwsLCwsLCwsLCwsLCwsLCwsLCwsLCwsLCwsLCwsLCwsLCwsLCwsLCwsLP/AABEIARMAtwMBIgACEQEDEQH/xAAcAAACAgMBAQAAAAAAAAAAAAAABQMEAQYHAgj/xABCEAABAwIDBAcEBgkEAwEAAAABAAIDBBEFITEGEkFREyJhcYGRoQcysdEjQlJywfAUFSRDYnOCsvEzksLhY6LiNP/EABkBAAIDAQAAAAAAAAAAAAAAAAMEAAECBf/EACYRAAICAgICAgICAwAAAAAAAAABAhEDIRIxBEEiMhNRYfAUQnH/2gAMAwEAAhEDEQA/AOIIQhUbBCEKEArCyVhQoliCv0wVGJMaULDDwNmwKICMvPdpzWz4Rs06Wz3iw1srGxeDCSGNzvdzNueeXwW+siDQAAElJ3JjaWhTQ4IxoGQ8teSufobW52F+5XXfBU6qVVouinU8gBry1See1zkOeiY1LrpfURhZcjaQvmaNbBK6lnYPJNpSllSdUKUjaiKpQqszByVyZV5As8giRTLFC6PsV1zVA8LSkXRUc1RPYrb2qCUIkWU0L52ZLKklGSExF6F5LYiQhCcOWCEIUIBWFkrChGTRJhTFL4kwpgsMPDo7b7O5L0UfYXDycVsxK0r2XVANK5nFsh8iAVtzykcmpMbh0ZnlSyaW5upqk5Ki4IdhKPW8qdU1WybBLquW+iy2WkUpyl8wurrwq7o+xDYRC6VqqPCZTRqlKxZNJlRwUTmqdwUZWkaIHtVSVMCqc7USLMsqSNyQvUgyQjpg5I1tCELoHGBCEKEArAWSsKEZNEmVOl0SYQLDDw6Oi+yqqtLLHf3mBw/pNj8V0mRuq4xsVWdFWQu4F247ufl8bLs9cd210rnjuxjG/Qsq5bfnRVC8aqxVOB0S2tBtkk2xhGK2sAyVWGzkgq6l2+vH6S4aEqlL9hHHWjY+pxVeSZnCy18zyu4qzDh8jhqiWmYqi9NYqjMxElDKMw4dt7/NRb7h7w8QhySNxKszFXc1McjooXxLFmyiQonNV10aryNW0yyjOxClnGSEWL0YaNPQhC6pwwQhChAKwFkrAUI+yeJMKZL4kwpysMPDobYY60sZ5PafJwXVNocfJaA0W/ELklNJYg8iCusMhilp2S6AtHmNR5pfP9Q+PsXYdin0lnZA9qcVkdwtLxPGaaJxG8DY/Vzt5La9mMTjq4iY3bxad13AjLK4KR4yq2hltIR1lHnmqroQFsOK0+6kFUUFrYVO0Uayq6Ibwbf8VTpdsJC4NEDnmxNmEk2GptbQWV+op99pvoBc+C1HEobta8ZNN2HwN9O4g+Cb8eMXqSAZm0ribdTbYwPO6/ejOlni2feE0EjHi4II81zKlpI3PY27ySQDoOPAZ8Ft1RQuYfowQL3ufK1vBbzYYraM4csnqSHb6dvJRGFRUYktmb96vNiNs0m4sZ5IWywqnNGnMsaozsURaEs7UKzUsyWEWL0RmiIQhdg4QIQhQgOWAslAUI+yaIJhAFQiTKBYYxHotQjNbHgmJuEb4HOIY65B4NJ1v2Fa7GVL0lliaTVMJF1sjxPCXMD2gZb293rbvYfTk1UwBJb0N3C2Q6w3c765u4JlsPg7qlkjsnNYQ2zs7F2uf4Lo2A4DDh8ThExrHPzeRqdbAk8rnzQd00y5tNpxEu1VMOC0SqgN1u2MVgLjdLxTtfok5RTehuLaQswml3hYtDgRmDxUlVs1EWFoZ1XHNrctNDnn4hbJg+F2N9E8/VLddUxCkgE3vZzug2aZFnDAGu+045+biXeVld/VPF+vYMvXVb42iYOASzE90BSUr7JD+DT30waopFfqil0xQJMYiirM5UZlbmVOUoL7Coo1AyQszjJZRIlM54hCF2ThAhCFCAVgLJWAoRliFMoUuhTGBDYxDossCzMsxhWKaifNIyKMXe9wY0dpPHsGvgssIujtvsZowzDmOd9eSSQ3+9ut9Gq7tVim6CAV6/R/0GlhgYbtZGG3P1iPePiTdadiVd0ruslc2ZL4hfHw382Ja3EC5yt4ViW64XUz6aJrchc80grnkG+lknfF9jqXLVHZMPALARxF1YeLJTslUb9LG7s/FMKh6aXQi18qKdTVapJXS34qxWzW/PikdROsNjEYkdQc1QqCpZZrqtK9YYRIqSOVSRWZFWehGytNosLMpyWERGGc8QhC7JwwQhChAKwFlAUITwpnThLIU0pVhh4dF2Nq3n2SUYdWukP7qIkfecQ0Hy3lo7St/wDZHKBLUDj0bD4Bx+aHkdJsKlejp2IwicdGTroRwPYue7Q4NLATe3Y4aeq3/Z+feqHggndZ1csrk5+NviquPTMkmbC5wALy2x4uBtYeISUoKcOTDwlKE+K6qzjrY5r7wkf/AFZg+CzUGSSzQ0358F0PGMAO91RcKPDsFa03IQ1ht7GP8j2h5sjTGOkjaeAVitlVyGPdjA9EkxKfVFegGP5SbFVfNdJ53q5UPuqExQmxpIqPKjKnc1eC1YNFR6ryBXHsVeRqlEKMuiFJM3JC0gbOboQhdk4YIQhQgFAQUBQhYhTKmKVxFdU9l2xTJ2Crqs4Q4iKPhKWmxc/+AEEW4kG+Wo5NLbDxK2ymw89WGyO+igJ992rxx6Jv1vvHLvXU8JwOjormKMBxG65znFziNcye3kFnFscDBZttMgOC0vEsZe86pLL5P6HMfjt7kb4dqGNc4NLRcDNx5crArn20FcXzF7XXO9vAjLrXvceKT1VcBqbnlxT3ZjZg1DRNUu6OInqNabOI+053Dw9ENynlpDcMcMXyHcW1rDfeyPorkW0DC7h3pBtDTYfEHNjjc5/BzpXdUdlj1j3rSrPB+ieWjtz+Kt2nVlfhi1dNf9O1OrQ5uRSDEpblarg2Lytylt2EaHw4FNHVN+KxKQOMOJ5lcqsikkKicUMMjwQvLmL2suatJFMrOaq8kauuaoXtyV0VYtmjyQp6jRYVpA5M5UhCF1zjAhCFCGXLyvRXlQjLNFA6R7WMF3PcGNHNzjYDzK+hyBR0sVO036OMMvzIHWd4uufFcM2KeG19ITp+kR+ZeAPUhdd2hqrvdfgkPNm4qh/w4W7E9RVuccyqr5hw7lbhwGomzZEd0/Wd1B65nwVyTY2QRj6SNrrm+ZI7PqpHHB1bOi5xWrNVd0bJWSTGzBI258cvD8FteK4y+NrWN0AsCM7jgVruMbE1UwAY+F1ict9wBy+7r/2vWG0FVEzoaloLW/6cjZGuLR9k53tyTXFcbsF+ZrJ1orS7zzvSEga9qiGJtabNabc0wkw6WQHdaXdo08Up/Vrg7PuWHVdBubk9sYQ17T/2mFLWX0KUsolOymQW0ZaHzJLr2ClMD3DXNXWTLSpmW6LSwot9G8tGbPblBKVI4qrPIrMtlSskyQq1U64QojLOaoQhdc5AIQhQhlywFlywFCPs2v2a4WajEIR9WM9O/ujII83bg8V26PB2McZpgHOvvNadG8iRxPwWpew3BtyCaqcM5HdGz7jPeI73G39C2TH8TtcXXP8AJkr36Oh4ydaLVViwF80krMXvkkU9aSdVXkntrx8UspyfQ5+NLscMxUtGXIjz4pTUVp0S6pxYC4a0nhcmwV3BaGoq3EQNgIaAT0kxjcL9m6bjtC1GMpOrLbjBW0bJHtCTTdE2Ox3N2/VA0tfmtZDDnfvWyx7HztF5J6aMcdxskx8yYwPVQfqagg3z0kkkrxZ0j5MzY5WY0BgtwyyCJk/c2DjNdQQlYpmRqs2ZgcRfjkSLXVtk0dvfb5oSgmEk2jDoV5IsrLHscOq4O7jdQyMV8KB8jyJFnfXghRufZZISPkVKeReZp7JbPVKEPdVNkhLJZS7Tz+SwtqJTNTQhC6xxwQhChD05eVm6v7OUXTVUMVr70rAe7eF/RQjPovZalNPh9PFbrNibcD7bhd3/ALEpXWbNzSuLnPZGDwN3O8QMvVbBV1giF+RsOxJMQxzkVysnGT+R1cScV8RY/ZS1z07bj/xnjp9ZL5NnHOduCVjnn+F3pYFTVWMEtLRzv6KthuLSRzNkacxfXTMWWVON16GOM2rKOM7Jy0o+ldGSc7NLrgdzmhLqdzozvMcWu4EGy2LaDEHTPMkh1Fu/kBdIGKpd6NxuqZ7GJSPyc9xvzN8+K9MaoWss8G2R9CmMUNhc2AGpJsAO0lVxbZrmkiu6HisMpidAoq3GY25RjpDzNw35n0SesxGSXJxs37Leq3y4+N0xDx37F5+SvQxrKiOP3TvP/hOQ73D4BRRbRSgZhju0gg+ht6JUAs2TMccUhWWSUnbHDtonH92zzcoX424/UZ6/NLV5KvhH9GeTNgq4uqHDRzQR4i6TTM5rYMBd0kG6dWOt4HMfj5KlilJu950SeSDUg+Od6FR0Qm9FgZcN5/VHLifkhXHHJo1LJFM5yhCF0jkAhCFCAVuXsho+kxOIn9218nk3dHq4LTSul+wmnvUzyfZhDf8Ae8H/AILE3UWagrmjou1UbhGXcCfwstNYS46re8dmBYWlaSGAHJcmdcjsYugfAB280vqnlrrAkDTLLNMibdp4KlVRZDnmT4olKtFti1hJLr5m/ep4mKMMs/sITGkiB1IAGZJyAHElZUbZOdHiSRscZe/TQDQudwstaq618pu91+Q0aO4KXFqzpZCR7gyYOznbtOaqAJ/HBRQpObkzACyhC2YBCCVNQUUk8jYoWOke7RrRc955DtOShCAlOME2bkqGmVxENODZ00gNieUTf3h7suZC6Nsn7LY4i2SvIlefdgafo2/zDq/u071Z2k3ZJC2zdxp3WtsN1oGQDW6BXJOtdg1NN0JqSlpoYGiFjrHPefnJN/G62TRyAyAVBtMHP3iLnh2dgTqPD3P4bo7dbdy2HCcA3SLttcXueXNSOFy7LeRRFuDbMukaXSdVg9TdC3aoi3Y8hkLAeYQmFBLSFnlk2fGyEIQygQhChAK7l7IMF6ChM7vendcfy25N8zvHxXFsOozNLHE3WR7WD+o2uvqGSnbDAyNgs1jAxoHJosgZ5VGg2CNys1bGai7jySJwzV3E39YpdvLmPs6sdIlXksusgrDnWCPAzMpGC5HaPxS7aCst9C3hYyHm7UN7h8e5PWOtbn8AtTxj/Xk++UfFFXYvNlQBZQEI4MFglZKb7KbOy19QIY7gZOlfbKJl9T2nMAcT2A2spujOymzM1fN0cIs0ZySEdWMdvM8hxXY6CKnwtnQ00e+/97K628938Th8BkE4oqOGhgEFO3da0G54udxc48Sea1Gd5cTfmjRhXYs583/A8ZjL3A7rLSPyvfeLRyaFdwrAGts+Qbz9bHMD5lKcIqhGd7d3jaw4Znimjq6Rw6xsOTcvMrah+im6GdVNE06Nc/RuQOfDNeYXda2pJ6x7UtpI/ekdwyaO3mruDdZ11vikgV2TY8+0dh2fEISvayqyLQeXxQqitEPklCEIBsEIQoQ3D2UUokxKIn6jXyeIFh/cu64lN1CFxz2Ks/a5Xcobebh8l1LFJbhI+S/kO+NHRqte47xuqllPWaqo+UjgkU9nQrRMCop5w3XM8ANSoHVDzoA31KhbFnc5k6k6osZA5FqkcS65149nYku00W7UH+JrXelvi1PaUZpdthF1on8C0t8Qb/8AJOYhbIIAhYQUYwWsKw6SpmZDC3ee82A4Dm5x4NAzJX0Js/gcWHUwhizeetK/jI+2bjyHADgEr9mOyIoYOmmH7RK0F1/3TNREO3ie2w4BOK6p3nJjFC3bFM2S9IqV0p3SkbIrlMKya+Skw6kvmeGiNLbMw0jNFSW1VtsO+4NGnFWWRq0GiJhJ1stXRhuxfisoaAwafk3TDAY7MLrdy1+ofvvuefotppY92EDiR8ViXRZqO0L7ud+eKwvWMsGd/wA3IQtGT5aQhCVCAhCFCHRPYv8A68/8of3LoeJP1XPPYu79pnHOIejlv+Jalc/yfsP+L9RDUuVNzlcmCrliSofsiCN1S7q8OKNFAZMkhVfapl4Gn7Mg8i0j5KWNyzjDN6mkHKzv9pF/S6bxi8zTQVuvsp2Z/S6sSvH0NOQ938UmrGf8j3DmtZwPBJ6uXoqdhe7IuOjWNJtvPdwH5C+gMOo2YfSR08drtb1nWtvPPvPPaSmoRti+SfFFzF6wE7oKo4fFvv7B1j3BK3T34pnFUdHEWtF5JNewcvzzTnS0J1bFkEZcb8ytloKbIAeKoUUFjwtb1v8A58kziyVPo02SyhjcydEkxOs3r2OX4KlXzOLyLnVRSMsNdVlFpE2HRl8jR2jy4rb6p1mHsCR7PQWJceDfU/kp1ON5neql2imaTib73P51QpsQgzIQjUZSs+WEIQkwgIQgKEOg+xj/APXL/JP9wXRcUGZXOfYyf2yT+Sf7gulYq3VIeR9h7xvqa7MqzlZnVYpT2OmFFIpVG8osQcjw0q5A8aHMEWIPEHUJfde2ypiAGRsvs9qDRioDS0h7gWn61mjJp7rlParFDIbkrnWztQ4ySC+W/YLaHT2Fl0sLuKEMyqQ3gk3nAeadU+br+SRYdHkXDjbUceQT+lAY0OdwG8T3C5PoiNmEqL1PJfe+9ujub/8ARd5JgMwkWEuyjBOZZvG/NxLs+27in8DFV6KZQrKNrQXut/3ySZkgLxcWy05FNNpJCCAtcdPc2GZ7FaIbfRuHROdbU+YCuYdNvM7skvb1YGdyk2bY7dc46E2b4LEvZfoW4lHaWywpcXO7KD3/AAQibpEifI6EISpYICEBQhunsln3cQA+1G9vwP4LrGKlcK2RreirIH3sBIAe52X4rueIuSPkr5DnjPTNeqQqhKt1RVFzkp7HjKieVlz1E4o0QciJ7lC+awKzM5L6glxDG6uNvDiUWINjrZpm6zeP1iXeZTJ0xc8NHE2S90ojaGjgLJnsrSl8zXHQZ/5XSiqSQhL5Ss3ihhsAPsjePwH4+SYVlM+SJzGWBI565aKKn90Hi4i3A2vl6Z+KcQkANI1dvbp7hc37Mj5ohg8YZALDPgL/AC+CbxNDRkMhml9Ix17BnC5O9kDlkeJ4+StVMu6w7xANrDP5rD2UzVMTnL3nifPLPQKhum/yTUltzbMnMWRJT5bx/wAH5o0UUxt0JkjY1uV7A91s01iIbZjdALBVqEbkQJyJHooIqob2WZPG/wCHBDluyISbX1AY6/l/lCSe0fEA1+6TYgCxFsiSCdTyA58EJHL5E1Ko+jp4cGPgnNbe/Z83IQhHOcCEIUIZjdZwI1BB9V3mSZxjYSfqt+CEJXyfQfx+2JaqQqm+QoQkh/0RGQqN8hQhFiYZUqHlR4ObyuJ1Dcuy6whMYvsgU+ieV5MoB0utw2eed2Uc2gHzt+JWUJ6PYm+jcDVO6ovlpaw08k1q6pwdEAct1/AcghC17MMlfVvDDZ1vd4Dic1TxKpcSLnnwCyhZ/wBmWhdSTO3tfzdX2zu5/WHAdiEIxTJ8VrHg+9wPAfJI4qx+9fe48ghCzHohrPtHG8Xvdm7eDb9g3LD1PmhCFzci+R1MUnx7/tH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4585" name="AutoShape 14" descr="data:image/jpeg;base64,/9j/4AAQSkZJRgABAQAAAQABAAD/2wCEAAkGBxQTEhUUEhQUFRUXFBcUFBcVFBgUGBQVFxUXFxcUFBQYHSggGBwlHBQUITEhJSkrLi4uFx8zODMsNygtLiwBCgoKDg0OGhAQGiwkHyQsLCwsLCwsLCwsLCwsLCwsLCwsLCwsLCwsLCwsLCwsLCwsLCwsLCwsLCwsLCwsLCwsLP/AABEIARMAtwMBIgACEQEDEQH/xAAcAAACAgMBAQAAAAAAAAAAAAAABQMEAQYHAgj/xABCEAABAwIDBAcEBgkEAwEAAAABAAIDBBEFITEGEkFREyJhcYGRoQcysdEjQlJywfAUFSRDYnOCsvEzksLhY6LiNP/EABkBAAIDAQAAAAAAAAAAAAAAAAMEAAECBf/EACYRAAICAgICAgICAwAAAAAAAAABAhEDIRIxBEEiMhNRYfAUQnH/2gAMAwEAAhEDEQA/AOIIQhUbBCEKEArCyVhQoliCv0wVGJMaULDDwNmwKICMvPdpzWz4Rs06Wz3iw1srGxeDCSGNzvdzNueeXwW+siDQAAElJ3JjaWhTQ4IxoGQ8teSufobW52F+5XXfBU6qVVouinU8gBry1See1zkOeiY1LrpfURhZcjaQvmaNbBK6lnYPJNpSllSdUKUjaiKpQqszByVyZV5As8giRTLFC6PsV1zVA8LSkXRUc1RPYrb2qCUIkWU0L52ZLKklGSExF6F5LYiQhCcOWCEIUIBWFkrChGTRJhTFL4kwpgsMPDo7b7O5L0UfYXDycVsxK0r2XVANK5nFsh8iAVtzykcmpMbh0ZnlSyaW5upqk5Ki4IdhKPW8qdU1WybBLquW+iy2WkUpyl8wurrwq7o+xDYRC6VqqPCZTRqlKxZNJlRwUTmqdwUZWkaIHtVSVMCqc7USLMsqSNyQvUgyQjpg5I1tCELoHGBCEKEArAWSsKEZNEmVOl0SYQLDDw6Oi+yqqtLLHf3mBw/pNj8V0mRuq4xsVWdFWQu4F247ufl8bLs9cd210rnjuxjG/Qsq5bfnRVC8aqxVOB0S2tBtkk2xhGK2sAyVWGzkgq6l2+vH6S4aEqlL9hHHWjY+pxVeSZnCy18zyu4qzDh8jhqiWmYqi9NYqjMxElDKMw4dt7/NRb7h7w8QhySNxKszFXc1McjooXxLFmyiQonNV10aryNW0yyjOxClnGSEWL0YaNPQhC6pwwQhChAKwFkrAUI+yeJMKZL4kwpysMPDobYY60sZ5PafJwXVNocfJaA0W/ELklNJYg8iCusMhilp2S6AtHmNR5pfP9Q+PsXYdin0lnZA9qcVkdwtLxPGaaJxG8DY/Vzt5La9mMTjq4iY3bxad13AjLK4KR4yq2hltIR1lHnmqroQFsOK0+6kFUUFrYVO0Uayq6Ibwbf8VTpdsJC4NEDnmxNmEk2GptbQWV+op99pvoBc+C1HEobta8ZNN2HwN9O4g+Cb8eMXqSAZm0ribdTbYwPO6/ejOlni2feE0EjHi4II81zKlpI3PY27ySQDoOPAZ8Ft1RQuYfowQL3ufK1vBbzYYraM4csnqSHb6dvJRGFRUYktmb96vNiNs0m4sZ5IWywqnNGnMsaozsURaEs7UKzUsyWEWL0RmiIQhdg4QIQhQgOWAslAUI+yaIJhAFQiTKBYYxHotQjNbHgmJuEb4HOIY65B4NJ1v2Fa7GVL0lliaTVMJF1sjxPCXMD2gZb293rbvYfTk1UwBJb0N3C2Q6w3c765u4JlsPg7qlkjsnNYQ2zs7F2uf4Lo2A4DDh8ThExrHPzeRqdbAk8rnzQd00y5tNpxEu1VMOC0SqgN1u2MVgLjdLxTtfok5RTehuLaQswml3hYtDgRmDxUlVs1EWFoZ1XHNrctNDnn4hbJg+F2N9E8/VLddUxCkgE3vZzug2aZFnDAGu+045+biXeVld/VPF+vYMvXVb42iYOASzE90BSUr7JD+DT30waopFfqil0xQJMYiirM5UZlbmVOUoL7Coo1AyQszjJZRIlM54hCF2ThAhCFCAVgLJWAoRliFMoUuhTGBDYxDossCzMsxhWKaifNIyKMXe9wY0dpPHsGvgssIujtvsZowzDmOd9eSSQ3+9ut9Gq7tVim6CAV6/R/0GlhgYbtZGG3P1iPePiTdadiVd0ruslc2ZL4hfHw382Ja3EC5yt4ViW64XUz6aJrchc80grnkG+lknfF9jqXLVHZMPALARxF1YeLJTslUb9LG7s/FMKh6aXQi18qKdTVapJXS34qxWzW/PikdROsNjEYkdQc1QqCpZZrqtK9YYRIqSOVSRWZFWehGytNosLMpyWERGGc8QhC7JwwQhChAKwFlAUITwpnThLIU0pVhh4dF2Nq3n2SUYdWukP7qIkfecQ0Hy3lo7St/wDZHKBLUDj0bD4Bx+aHkdJsKlejp2IwicdGTroRwPYue7Q4NLATe3Y4aeq3/Z+feqHggndZ1csrk5+NviquPTMkmbC5wALy2x4uBtYeISUoKcOTDwlKE+K6qzjrY5r7wkf/AFZg+CzUGSSzQ0358F0PGMAO91RcKPDsFa03IQ1ht7GP8j2h5sjTGOkjaeAVitlVyGPdjA9EkxKfVFegGP5SbFVfNdJ53q5UPuqExQmxpIqPKjKnc1eC1YNFR6ryBXHsVeRqlEKMuiFJM3JC0gbOboQhdk4YIQhQgFAQUBQhYhTKmKVxFdU9l2xTJ2Crqs4Q4iKPhKWmxc/+AEEW4kG+Wo5NLbDxK2ymw89WGyO+igJ992rxx6Jv1vvHLvXU8JwOjormKMBxG65znFziNcye3kFnFscDBZttMgOC0vEsZe86pLL5P6HMfjt7kb4dqGNc4NLRcDNx5crArn20FcXzF7XXO9vAjLrXvceKT1VcBqbnlxT3ZjZg1DRNUu6OInqNabOI+053Dw9ENynlpDcMcMXyHcW1rDfeyPorkW0DC7h3pBtDTYfEHNjjc5/BzpXdUdlj1j3rSrPB+ieWjtz+Kt2nVlfhi1dNf9O1OrQ5uRSDEpblarg2Lytylt2EaHw4FNHVN+KxKQOMOJ5lcqsikkKicUMMjwQvLmL2suatJFMrOaq8kauuaoXtyV0VYtmjyQp6jRYVpA5M5UhCF1zjAhCFCGXLyvRXlQjLNFA6R7WMF3PcGNHNzjYDzK+hyBR0sVO036OMMvzIHWd4uufFcM2KeG19ITp+kR+ZeAPUhdd2hqrvdfgkPNm4qh/w4W7E9RVuccyqr5hw7lbhwGomzZEd0/Wd1B65nwVyTY2QRj6SNrrm+ZI7PqpHHB1bOi5xWrNVd0bJWSTGzBI258cvD8FteK4y+NrWN0AsCM7jgVruMbE1UwAY+F1ict9wBy+7r/2vWG0FVEzoaloLW/6cjZGuLR9k53tyTXFcbsF+ZrJ1orS7zzvSEga9qiGJtabNabc0wkw6WQHdaXdo08Up/Vrg7PuWHVdBubk9sYQ17T/2mFLWX0KUsolOymQW0ZaHzJLr2ClMD3DXNXWTLSpmW6LSwot9G8tGbPblBKVI4qrPIrMtlSskyQq1U64QojLOaoQhdc5AIQhQhlywFlywFCPs2v2a4WajEIR9WM9O/ujII83bg8V26PB2McZpgHOvvNadG8iRxPwWpew3BtyCaqcM5HdGz7jPeI73G39C2TH8TtcXXP8AJkr36Oh4ydaLVViwF80krMXvkkU9aSdVXkntrx8UspyfQ5+NLscMxUtGXIjz4pTUVp0S6pxYC4a0nhcmwV3BaGoq3EQNgIaAT0kxjcL9m6bjtC1GMpOrLbjBW0bJHtCTTdE2Ox3N2/VA0tfmtZDDnfvWyx7HztF5J6aMcdxskx8yYwPVQfqagg3z0kkkrxZ0j5MzY5WY0BgtwyyCJk/c2DjNdQQlYpmRqs2ZgcRfjkSLXVtk0dvfb5oSgmEk2jDoV5IsrLHscOq4O7jdQyMV8KB8jyJFnfXghRufZZISPkVKeReZp7JbPVKEPdVNkhLJZS7Tz+SwtqJTNTQhC6xxwQhChD05eVm6v7OUXTVUMVr70rAe7eF/RQjPovZalNPh9PFbrNibcD7bhd3/ALEpXWbNzSuLnPZGDwN3O8QMvVbBV1giF+RsOxJMQxzkVysnGT+R1cScV8RY/ZS1z07bj/xnjp9ZL5NnHOduCVjnn+F3pYFTVWMEtLRzv6KthuLSRzNkacxfXTMWWVON16GOM2rKOM7Jy0o+ldGSc7NLrgdzmhLqdzozvMcWu4EGy2LaDEHTPMkh1Fu/kBdIGKpd6NxuqZ7GJSPyc9xvzN8+K9MaoWss8G2R9CmMUNhc2AGpJsAO0lVxbZrmkiu6HisMpidAoq3GY25RjpDzNw35n0SesxGSXJxs37Leq3y4+N0xDx37F5+SvQxrKiOP3TvP/hOQ73D4BRRbRSgZhju0gg+ht6JUAs2TMccUhWWSUnbHDtonH92zzcoX424/UZ6/NLV5KvhH9GeTNgq4uqHDRzQR4i6TTM5rYMBd0kG6dWOt4HMfj5KlilJu950SeSDUg+Od6FR0Qm9FgZcN5/VHLifkhXHHJo1LJFM5yhCF0jkAhCFCAVuXsho+kxOIn9218nk3dHq4LTSul+wmnvUzyfZhDf8Ae8H/AILE3UWagrmjou1UbhGXcCfwstNYS46re8dmBYWlaSGAHJcmdcjsYugfAB280vqnlrrAkDTLLNMibdp4KlVRZDnmT4olKtFti1hJLr5m/ep4mKMMs/sITGkiB1IAGZJyAHElZUbZOdHiSRscZe/TQDQudwstaq618pu91+Q0aO4KXFqzpZCR7gyYOznbtOaqAJ/HBRQpObkzACyhC2YBCCVNQUUk8jYoWOke7RrRc955DtOShCAlOME2bkqGmVxENODZ00gNieUTf3h7suZC6Nsn7LY4i2SvIlefdgafo2/zDq/u071Z2k3ZJC2zdxp3WtsN1oGQDW6BXJOtdg1NN0JqSlpoYGiFjrHPefnJN/G62TRyAyAVBtMHP3iLnh2dgTqPD3P4bo7dbdy2HCcA3SLttcXueXNSOFy7LeRRFuDbMukaXSdVg9TdC3aoi3Y8hkLAeYQmFBLSFnlk2fGyEIQygQhChAK7l7IMF6ChM7vendcfy25N8zvHxXFsOozNLHE3WR7WD+o2uvqGSnbDAyNgs1jAxoHJosgZ5VGg2CNys1bGai7jySJwzV3E39YpdvLmPs6sdIlXksusgrDnWCPAzMpGC5HaPxS7aCst9C3hYyHm7UN7h8e5PWOtbn8AtTxj/Xk++UfFFXYvNlQBZQEI4MFglZKb7KbOy19QIY7gZOlfbKJl9T2nMAcT2A2spujOymzM1fN0cIs0ZySEdWMdvM8hxXY6CKnwtnQ00e+/97K628938Th8BkE4oqOGhgEFO3da0G54udxc48Sea1Gd5cTfmjRhXYs583/A8ZjL3A7rLSPyvfeLRyaFdwrAGts+Qbz9bHMD5lKcIqhGd7d3jaw4Znimjq6Rw6xsOTcvMrah+im6GdVNE06Nc/RuQOfDNeYXda2pJ6x7UtpI/ekdwyaO3mruDdZ11vikgV2TY8+0dh2fEISvayqyLQeXxQqitEPklCEIBsEIQoQ3D2UUokxKIn6jXyeIFh/cu64lN1CFxz2Ks/a5Xcobebh8l1LFJbhI+S/kO+NHRqte47xuqllPWaqo+UjgkU9nQrRMCop5w3XM8ANSoHVDzoA31KhbFnc5k6k6osZA5FqkcS65149nYku00W7UH+JrXelvi1PaUZpdthF1on8C0t8Qb/8AJOYhbIIAhYQUYwWsKw6SpmZDC3ee82A4Dm5x4NAzJX0Js/gcWHUwhizeetK/jI+2bjyHADgEr9mOyIoYOmmH7RK0F1/3TNREO3ie2w4BOK6p3nJjFC3bFM2S9IqV0p3SkbIrlMKya+Skw6kvmeGiNLbMw0jNFSW1VtsO+4NGnFWWRq0GiJhJ1stXRhuxfisoaAwafk3TDAY7MLrdy1+ofvvuefotppY92EDiR8ViXRZqO0L7ud+eKwvWMsGd/wA3IQtGT5aQhCVCAhCFCHRPYv8A68/8of3LoeJP1XPPYu79pnHOIejlv+Jalc/yfsP+L9RDUuVNzlcmCrliSofsiCN1S7q8OKNFAZMkhVfapl4Gn7Mg8i0j5KWNyzjDN6mkHKzv9pF/S6bxi8zTQVuvsp2Z/S6sSvH0NOQ938UmrGf8j3DmtZwPBJ6uXoqdhe7IuOjWNJtvPdwH5C+gMOo2YfSR08drtb1nWtvPPvPPaSmoRti+SfFFzF6wE7oKo4fFvv7B1j3BK3T34pnFUdHEWtF5JNewcvzzTnS0J1bFkEZcb8ytloKbIAeKoUUFjwtb1v8A58kziyVPo02SyhjcydEkxOs3r2OX4KlXzOLyLnVRSMsNdVlFpE2HRl8jR2jy4rb6p1mHsCR7PQWJceDfU/kp1ON5neql2imaTib73P51QpsQgzIQjUZSs+WEIQkwgIQgKEOg+xj/APXL/JP9wXRcUGZXOfYyf2yT+Sf7gulYq3VIeR9h7xvqa7MqzlZnVYpT2OmFFIpVG8osQcjw0q5A8aHMEWIPEHUJfde2ypiAGRsvs9qDRioDS0h7gWn61mjJp7rlParFDIbkrnWztQ4ySC+W/YLaHT2Fl0sLuKEMyqQ3gk3nAeadU+br+SRYdHkXDjbUceQT+lAY0OdwG8T3C5PoiNmEqL1PJfe+9ujub/8ARd5JgMwkWEuyjBOZZvG/NxLs+27in8DFV6KZQrKNrQXut/3ySZkgLxcWy05FNNpJCCAtcdPc2GZ7FaIbfRuHROdbU+YCuYdNvM7skvb1YGdyk2bY7dc46E2b4LEvZfoW4lHaWywpcXO7KD3/AAQibpEifI6EISpYICEBQhunsln3cQA+1G9vwP4LrGKlcK2RreirIH3sBIAe52X4rueIuSPkr5DnjPTNeqQqhKt1RVFzkp7HjKieVlz1E4o0QciJ7lC+awKzM5L6glxDG6uNvDiUWINjrZpm6zeP1iXeZTJ0xc8NHE2S90ojaGjgLJnsrSl8zXHQZ/5XSiqSQhL5Ss3ihhsAPsjePwH4+SYVlM+SJzGWBI565aKKn90Hi4i3A2vl6Z+KcQkANI1dvbp7hc37Mj5ohg8YZALDPgL/AC+CbxNDRkMhml9Ix17BnC5O9kDlkeJ4+StVMu6w7xANrDP5rD2UzVMTnL3nifPLPQKhum/yTUltzbMnMWRJT5bx/wAH5o0UUxt0JkjY1uV7A91s01iIbZjdALBVqEbkQJyJHooIqob2WZPG/wCHBDluyISbX1AY6/l/lCSe0fEA1+6TYgCxFsiSCdTyA58EJHL5E1Ko+jp4cGPgnNbe/Z83IQhHOcCEIUIZjdZwI1BB9V3mSZxjYSfqt+CEJXyfQfx+2JaqQqm+QoQkh/0RGQqN8hQhFiYZUqHlR4ObyuJ1Dcuy6whMYvsgU+ieV5MoB0utw2eed2Uc2gHzt+JWUJ6PYm+jcDVO6ovlpaw08k1q6pwdEAct1/AcghC17MMlfVvDDZ1vd4Dic1TxKpcSLnnwCyhZ/wBmWhdSTO3tfzdX2zu5/WHAdiEIxTJ8VrHg+9wPAfJI4qx+9fe48ghCzHohrPtHG8Xvdm7eDb9g3LD1PmhCFzci+R1MUnx7/tH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4586" name="AutoShape 16" descr="data:image/jpeg;base64,/9j/4AAQSkZJRgABAQAAAQABAAD/2wCEAAkGBxQTEhUUEhQUFRUXFBcUFBcVFBgUGBQVFxUXFxcUFBQYHSggGBwlHBQUITEhJSkrLi4uFx8zODMsNygtLiwBCgoKDg0OGhAQGiwkHyQsLCwsLCwsLCwsLCwsLCwsLCwsLCwsLCwsLCwsLCwsLCwsLCwsLCwsLCwsLCwsLCwsLP/AABEIARMAtwMBIgACEQEDEQH/xAAcAAACAgMBAQAAAAAAAAAAAAAABQMEAQYHAgj/xABCEAABAwIDBAcEBgkEAwEAAAABAAIDBBEFITEGEkFREyJhcYGRoQcysdEjQlJywfAUFSRDYnOCsvEzksLhY6LiNP/EABkBAAIDAQAAAAAAAAAAAAAAAAMEAAECBf/EACYRAAICAgICAgICAwAAAAAAAAABAhEDIRIxBEEiMhNRYfAUQnH/2gAMAwEAAhEDEQA/AOIIQhUbBCEKEArCyVhQoliCv0wVGJMaULDDwNmwKICMvPdpzWz4Rs06Wz3iw1srGxeDCSGNzvdzNueeXwW+siDQAAElJ3JjaWhTQ4IxoGQ8teSufobW52F+5XXfBU6qVVouinU8gBry1See1zkOeiY1LrpfURhZcjaQvmaNbBK6lnYPJNpSllSdUKUjaiKpQqszByVyZV5As8giRTLFC6PsV1zVA8LSkXRUc1RPYrb2qCUIkWU0L52ZLKklGSExF6F5LYiQhCcOWCEIUIBWFkrChGTRJhTFL4kwpgsMPDo7b7O5L0UfYXDycVsxK0r2XVANK5nFsh8iAVtzykcmpMbh0ZnlSyaW5upqk5Ki4IdhKPW8qdU1WybBLquW+iy2WkUpyl8wurrwq7o+xDYRC6VqqPCZTRqlKxZNJlRwUTmqdwUZWkaIHtVSVMCqc7USLMsqSNyQvUgyQjpg5I1tCELoHGBCEKEArAWSsKEZNEmVOl0SYQLDDw6Oi+yqqtLLHf3mBw/pNj8V0mRuq4xsVWdFWQu4F247ufl8bLs9cd210rnjuxjG/Qsq5bfnRVC8aqxVOB0S2tBtkk2xhGK2sAyVWGzkgq6l2+vH6S4aEqlL9hHHWjY+pxVeSZnCy18zyu4qzDh8jhqiWmYqi9NYqjMxElDKMw4dt7/NRb7h7w8QhySNxKszFXc1McjooXxLFmyiQonNV10aryNW0yyjOxClnGSEWL0YaNPQhC6pwwQhChAKwFkrAUI+yeJMKZL4kwpysMPDobYY60sZ5PafJwXVNocfJaA0W/ELklNJYg8iCusMhilp2S6AtHmNR5pfP9Q+PsXYdin0lnZA9qcVkdwtLxPGaaJxG8DY/Vzt5La9mMTjq4iY3bxad13AjLK4KR4yq2hltIR1lHnmqroQFsOK0+6kFUUFrYVO0Uayq6Ibwbf8VTpdsJC4NEDnmxNmEk2GptbQWV+op99pvoBc+C1HEobta8ZNN2HwN9O4g+Cb8eMXqSAZm0ribdTbYwPO6/ejOlni2feE0EjHi4II81zKlpI3PY27ySQDoOPAZ8Ft1RQuYfowQL3ufK1vBbzYYraM4csnqSHb6dvJRGFRUYktmb96vNiNs0m4sZ5IWywqnNGnMsaozsURaEs7UKzUsyWEWL0RmiIQhdg4QIQhQgOWAslAUI+yaIJhAFQiTKBYYxHotQjNbHgmJuEb4HOIY65B4NJ1v2Fa7GVL0lliaTVMJF1sjxPCXMD2gZb293rbvYfTk1UwBJb0N3C2Q6w3c765u4JlsPg7qlkjsnNYQ2zs7F2uf4Lo2A4DDh8ThExrHPzeRqdbAk8rnzQd00y5tNpxEu1VMOC0SqgN1u2MVgLjdLxTtfok5RTehuLaQswml3hYtDgRmDxUlVs1EWFoZ1XHNrctNDnn4hbJg+F2N9E8/VLddUxCkgE3vZzug2aZFnDAGu+045+biXeVld/VPF+vYMvXVb42iYOASzE90BSUr7JD+DT30waopFfqil0xQJMYiirM5UZlbmVOUoL7Coo1AyQszjJZRIlM54hCF2ThAhCFCAVgLJWAoRliFMoUuhTGBDYxDossCzMsxhWKaifNIyKMXe9wY0dpPHsGvgssIujtvsZowzDmOd9eSSQ3+9ut9Gq7tVim6CAV6/R/0GlhgYbtZGG3P1iPePiTdadiVd0ruslc2ZL4hfHw382Ja3EC5yt4ViW64XUz6aJrchc80grnkG+lknfF9jqXLVHZMPALARxF1YeLJTslUb9LG7s/FMKh6aXQi18qKdTVapJXS34qxWzW/PikdROsNjEYkdQc1QqCpZZrqtK9YYRIqSOVSRWZFWehGytNosLMpyWERGGc8QhC7JwwQhChAKwFlAUITwpnThLIU0pVhh4dF2Nq3n2SUYdWukP7qIkfecQ0Hy3lo7St/wDZHKBLUDj0bD4Bx+aHkdJsKlejp2IwicdGTroRwPYue7Q4NLATe3Y4aeq3/Z+feqHggndZ1csrk5+NviquPTMkmbC5wALy2x4uBtYeISUoKcOTDwlKE+K6qzjrY5r7wkf/AFZg+CzUGSSzQ0358F0PGMAO91RcKPDsFa03IQ1ht7GP8j2h5sjTGOkjaeAVitlVyGPdjA9EkxKfVFegGP5SbFVfNdJ53q5UPuqExQmxpIqPKjKnc1eC1YNFR6ryBXHsVeRqlEKMuiFJM3JC0gbOboQhdk4YIQhQgFAQUBQhYhTKmKVxFdU9l2xTJ2Crqs4Q4iKPhKWmxc/+AEEW4kG+Wo5NLbDxK2ymw89WGyO+igJ992rxx6Jv1vvHLvXU8JwOjormKMBxG65znFziNcye3kFnFscDBZttMgOC0vEsZe86pLL5P6HMfjt7kb4dqGNc4NLRcDNx5crArn20FcXzF7XXO9vAjLrXvceKT1VcBqbnlxT3ZjZg1DRNUu6OInqNabOI+053Dw9ENynlpDcMcMXyHcW1rDfeyPorkW0DC7h3pBtDTYfEHNjjc5/BzpXdUdlj1j3rSrPB+ieWjtz+Kt2nVlfhi1dNf9O1OrQ5uRSDEpblarg2Lytylt2EaHw4FNHVN+KxKQOMOJ5lcqsikkKicUMMjwQvLmL2suatJFMrOaq8kauuaoXtyV0VYtmjyQp6jRYVpA5M5UhCF1zjAhCFCGXLyvRXlQjLNFA6R7WMF3PcGNHNzjYDzK+hyBR0sVO036OMMvzIHWd4uufFcM2KeG19ITp+kR+ZeAPUhdd2hqrvdfgkPNm4qh/w4W7E9RVuccyqr5hw7lbhwGomzZEd0/Wd1B65nwVyTY2QRj6SNrrm+ZI7PqpHHB1bOi5xWrNVd0bJWSTGzBI258cvD8FteK4y+NrWN0AsCM7jgVruMbE1UwAY+F1ict9wBy+7r/2vWG0FVEzoaloLW/6cjZGuLR9k53tyTXFcbsF+ZrJ1orS7zzvSEga9qiGJtabNabc0wkw6WQHdaXdo08Up/Vrg7PuWHVdBubk9sYQ17T/2mFLWX0KUsolOymQW0ZaHzJLr2ClMD3DXNXWTLSpmW6LSwot9G8tGbPblBKVI4qrPIrMtlSskyQq1U64QojLOaoQhdc5AIQhQhlywFlywFCPs2v2a4WajEIR9WM9O/ujII83bg8V26PB2McZpgHOvvNadG8iRxPwWpew3BtyCaqcM5HdGz7jPeI73G39C2TH8TtcXXP8AJkr36Oh4ydaLVViwF80krMXvkkU9aSdVXkntrx8UspyfQ5+NLscMxUtGXIjz4pTUVp0S6pxYC4a0nhcmwV3BaGoq3EQNgIaAT0kxjcL9m6bjtC1GMpOrLbjBW0bJHtCTTdE2Ox3N2/VA0tfmtZDDnfvWyx7HztF5J6aMcdxskx8yYwPVQfqagg3z0kkkrxZ0j5MzY5WY0BgtwyyCJk/c2DjNdQQlYpmRqs2ZgcRfjkSLXVtk0dvfb5oSgmEk2jDoV5IsrLHscOq4O7jdQyMV8KB8jyJFnfXghRufZZISPkVKeReZp7JbPVKEPdVNkhLJZS7Tz+SwtqJTNTQhC6xxwQhChD05eVm6v7OUXTVUMVr70rAe7eF/RQjPovZalNPh9PFbrNibcD7bhd3/ALEpXWbNzSuLnPZGDwN3O8QMvVbBV1giF+RsOxJMQxzkVysnGT+R1cScV8RY/ZS1z07bj/xnjp9ZL5NnHOduCVjnn+F3pYFTVWMEtLRzv6KthuLSRzNkacxfXTMWWVON16GOM2rKOM7Jy0o+ldGSc7NLrgdzmhLqdzozvMcWu4EGy2LaDEHTPMkh1Fu/kBdIGKpd6NxuqZ7GJSPyc9xvzN8+K9MaoWss8G2R9CmMUNhc2AGpJsAO0lVxbZrmkiu6HisMpidAoq3GY25RjpDzNw35n0SesxGSXJxs37Leq3y4+N0xDx37F5+SvQxrKiOP3TvP/hOQ73D4BRRbRSgZhju0gg+ht6JUAs2TMccUhWWSUnbHDtonH92zzcoX424/UZ6/NLV5KvhH9GeTNgq4uqHDRzQR4i6TTM5rYMBd0kG6dWOt4HMfj5KlilJu950SeSDUg+Od6FR0Qm9FgZcN5/VHLifkhXHHJo1LJFM5yhCF0jkAhCFCAVuXsho+kxOIn9218nk3dHq4LTSul+wmnvUzyfZhDf8Ae8H/AILE3UWagrmjou1UbhGXcCfwstNYS46re8dmBYWlaSGAHJcmdcjsYugfAB280vqnlrrAkDTLLNMibdp4KlVRZDnmT4olKtFti1hJLr5m/ep4mKMMs/sITGkiB1IAGZJyAHElZUbZOdHiSRscZe/TQDQudwstaq618pu91+Q0aO4KXFqzpZCR7gyYOznbtOaqAJ/HBRQpObkzACyhC2YBCCVNQUUk8jYoWOke7RrRc955DtOShCAlOME2bkqGmVxENODZ00gNieUTf3h7suZC6Nsn7LY4i2SvIlefdgafo2/zDq/u071Z2k3ZJC2zdxp3WtsN1oGQDW6BXJOtdg1NN0JqSlpoYGiFjrHPefnJN/G62TRyAyAVBtMHP3iLnh2dgTqPD3P4bo7dbdy2HCcA3SLttcXueXNSOFy7LeRRFuDbMukaXSdVg9TdC3aoi3Y8hkLAeYQmFBLSFnlk2fGyEIQygQhChAK7l7IMF6ChM7vendcfy25N8zvHxXFsOozNLHE3WR7WD+o2uvqGSnbDAyNgs1jAxoHJosgZ5VGg2CNys1bGai7jySJwzV3E39YpdvLmPs6sdIlXksusgrDnWCPAzMpGC5HaPxS7aCst9C3hYyHm7UN7h8e5PWOtbn8AtTxj/Xk++UfFFXYvNlQBZQEI4MFglZKb7KbOy19QIY7gZOlfbKJl9T2nMAcT2A2spujOymzM1fN0cIs0ZySEdWMdvM8hxXY6CKnwtnQ00e+/97K628938Th8BkE4oqOGhgEFO3da0G54udxc48Sea1Gd5cTfmjRhXYs583/A8ZjL3A7rLSPyvfeLRyaFdwrAGts+Qbz9bHMD5lKcIqhGd7d3jaw4Znimjq6Rw6xsOTcvMrah+im6GdVNE06Nc/RuQOfDNeYXda2pJ6x7UtpI/ekdwyaO3mruDdZ11vikgV2TY8+0dh2fEISvayqyLQeXxQqitEPklCEIBsEIQoQ3D2UUokxKIn6jXyeIFh/cu64lN1CFxz2Ks/a5Xcobebh8l1LFJbhI+S/kO+NHRqte47xuqllPWaqo+UjgkU9nQrRMCop5w3XM8ANSoHVDzoA31KhbFnc5k6k6osZA5FqkcS65149nYku00W7UH+JrXelvi1PaUZpdthF1on8C0t8Qb/8AJOYhbIIAhYQUYwWsKw6SpmZDC3ee82A4Dm5x4NAzJX0Js/gcWHUwhizeetK/jI+2bjyHADgEr9mOyIoYOmmH7RK0F1/3TNREO3ie2w4BOK6p3nJjFC3bFM2S9IqV0p3SkbIrlMKya+Skw6kvmeGiNLbMw0jNFSW1VtsO+4NGnFWWRq0GiJhJ1stXRhuxfisoaAwafk3TDAY7MLrdy1+ofvvuefotppY92EDiR8ViXRZqO0L7ud+eKwvWMsGd/wA3IQtGT5aQhCVCAhCFCHRPYv8A68/8of3LoeJP1XPPYu79pnHOIejlv+Jalc/yfsP+L9RDUuVNzlcmCrliSofsiCN1S7q8OKNFAZMkhVfapl4Gn7Mg8i0j5KWNyzjDN6mkHKzv9pF/S6bxi8zTQVuvsp2Z/S6sSvH0NOQ938UmrGf8j3DmtZwPBJ6uXoqdhe7IuOjWNJtvPdwH5C+gMOo2YfSR08drtb1nWtvPPvPPaSmoRti+SfFFzF6wE7oKo4fFvv7B1j3BK3T34pnFUdHEWtF5JNewcvzzTnS0J1bFkEZcb8ytloKbIAeKoUUFjwtb1v8A58kziyVPo02SyhjcydEkxOs3r2OX4KlXzOLyLnVRSMsNdVlFpE2HRl8jR2jy4rb6p1mHsCR7PQWJceDfU/kp1ON5neql2imaTib73P51QpsQgzIQjUZSs+WEIQkwgIQgKEOg+xj/APXL/JP9wXRcUGZXOfYyf2yT+Sf7gulYq3VIeR9h7xvqa7MqzlZnVYpT2OmFFIpVG8osQcjw0q5A8aHMEWIPEHUJfde2ypiAGRsvs9qDRioDS0h7gWn61mjJp7rlParFDIbkrnWztQ4ySC+W/YLaHT2Fl0sLuKEMyqQ3gk3nAeadU+br+SRYdHkXDjbUceQT+lAY0OdwG8T3C5PoiNmEqL1PJfe+9ujub/8ARd5JgMwkWEuyjBOZZvG/NxLs+27in8DFV6KZQrKNrQXut/3ySZkgLxcWy05FNNpJCCAtcdPc2GZ7FaIbfRuHROdbU+YCuYdNvM7skvb1YGdyk2bY7dc46E2b4LEvZfoW4lHaWywpcXO7KD3/AAQibpEifI6EISpYICEBQhunsln3cQA+1G9vwP4LrGKlcK2RreirIH3sBIAe52X4rueIuSPkr5DnjPTNeqQqhKt1RVFzkp7HjKieVlz1E4o0QciJ7lC+awKzM5L6glxDG6uNvDiUWINjrZpm6zeP1iXeZTJ0xc8NHE2S90ojaGjgLJnsrSl8zXHQZ/5XSiqSQhL5Ss3ihhsAPsjePwH4+SYVlM+SJzGWBI565aKKn90Hi4i3A2vl6Z+KcQkANI1dvbp7hc37Mj5ohg8YZALDPgL/AC+CbxNDRkMhml9Ix17BnC5O9kDlkeJ4+StVMu6w7xANrDP5rD2UzVMTnL3nifPLPQKhum/yTUltzbMnMWRJT5bx/wAH5o0UUxt0JkjY1uV7A91s01iIbZjdALBVqEbkQJyJHooIqob2WZPG/wCHBDluyISbX1AY6/l/lCSe0fEA1+6TYgCxFsiSCdTyA58EJHL5E1Ko+jp4cGPgnNbe/Z83IQhHOcCEIUIZjdZwI1BB9V3mSZxjYSfqt+CEJXyfQfx+2JaqQqm+QoQkh/0RGQqN8hQhFiYZUqHlR4ObyuJ1Dcuy6whMYvsgU+ieV5MoB0utw2eed2Uc2gHzt+JWUJ6PYm+jcDVO6ovlpaw08k1q6pwdEAct1/AcghC17MMlfVvDDZ1vd4Dic1TxKpcSLnnwCyhZ/wBmWhdSTO3tfzdX2zu5/WHAdiEIxTJ8VrHg+9wPAfJI4qx+9fe48ghCzHohrPtHG8Xvdm7eDb9g3LD1PmhCFzci+R1MUnx7/tH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24587" name="Picture 18" descr="http://www.elefectogalatea.com/wp-content/uploads/2012/04/Bebe-pensativ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8" y="3101976"/>
            <a:ext cx="2500312" cy="375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3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D25049AA-D8E5-4CE6-B360-C5CA2EE30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" y="0"/>
            <a:ext cx="12217004" cy="687206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871760"/>
            <a:ext cx="8911687" cy="10332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dirty="0"/>
              <a:t>Os 4 “C”s da oração pelos filhos.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/>
          </a:bodyPr>
          <a:lstStyle/>
          <a:p>
            <a:r>
              <a:rPr lang="pt-BR" altLang="pt-BR"/>
              <a:t>Idéia do Pr. David Merkh</a:t>
            </a:r>
          </a:p>
          <a:p>
            <a:endParaRPr lang="pt-BR" altLang="pt-BR"/>
          </a:p>
          <a:p>
            <a:r>
              <a:rPr lang="pt-BR" altLang="pt-BR" sz="5400"/>
              <a:t>Conversão</a:t>
            </a:r>
          </a:p>
          <a:p>
            <a:r>
              <a:rPr lang="pt-BR" altLang="pt-BR" sz="5400"/>
              <a:t>Caráter</a:t>
            </a:r>
          </a:p>
          <a:p>
            <a:r>
              <a:rPr lang="pt-BR" altLang="pt-BR" sz="5400"/>
              <a:t>Casamento</a:t>
            </a:r>
          </a:p>
          <a:p>
            <a:r>
              <a:rPr lang="pt-BR" altLang="pt-BR" sz="5400"/>
              <a:t>Carreira</a:t>
            </a:r>
          </a:p>
        </p:txBody>
      </p:sp>
      <p:sp>
        <p:nvSpPr>
          <p:cNvPr id="25604" name="AutoShape 2" descr="data:image/jpeg;base64,/9j/4AAQSkZJRgABAQAAAQABAAD/2wCEAAkGBxAPDw8PDxIPDw0PEA4PDQ8PDw8PDw0PFBQWFhQRFBQYHCggGBolGxQVITEhJSkrLi4uFx8zODMsNygtLisBCgoKDg0OGhAQGiwkHBwsLCwsLCwsLCwsLCwsLC0sLCwsLCwsLCwsLCwsLCwsLCwsLCwsLCwsLCwsLCwsLDQsLP/AABEIALcBFAMBIgACEQEDEQH/xAAcAAACAgMBAQAAAAAAAAAAAAAAAgEDBgcIBAX/xABBEAACAgECAwcCBAIFCwUAAAABAgADEQQSBSExBgcTQVFhcYGRFCIyoUJSF0NicpIIIzNTgrGywcLR8BUkc5Sz/8QAGQEBAQEBAQEAAAAAAAAAAAAAAAECAwQF/8QAIxEBAAICAgIDAAMBAAAAAAAAAAERAhIDMQQhIkFRFGGRE//aAAwDAQACEQMRAD8A+zVXPSiSa0loWdnKShYwWMBGAltmihYwEYLGCxa0QCMBHCxgslrSsCMBHCxgsLRAskLH2xgIFYWTtlmJOJFpXtk7ZZiTtgpXtk7ZZthtixXthtlm2Tti1VbYbZbthtixVtkbZbthtixVtkbZbtkbYtFW2QVlu2RtiylJWKVl5EUiClJWKVl5EUrKjzOk8ttc+iVlNiRaU+Q9XOE9rV85MtpS1VjgSQIwEytIAjARgIwELRQIwEYCSBFiAIwEkCMBFrRQIwEYCMBJZRAsYLGCxgslrRAJOI4WNtktaV4k7ZZtk7YspXtk7ZZthti1pXtk7ZZiG2SxXthtlm2G2LFW2G2W7YYixTthtluJBEWKdsgrMe7VdstNotK16sl77nqqrRwd1y8mU+m09ZhfDu9U+FUjIhuRF8Z3Nh8WzPMVqiny82I5+sbFNplZBWefgnEU1emq1Nedlq7gGGCPIgj6T2FZYlKUlYpWXFYpWW0pSREZZeRFIltKeNkhPQVkS2lKwI4ElVjBZm1pAEYCMFjASWpQIwWMBGAiyihYwWMBGAktaKFjARgIwEWUUCSBGAjBZLWigSQIWOqAl2VVALEsQoCjqST5TBe0PetoNK2yjdrXyQ5qbbUgx/rCMN1/hyOvOIuRne2efXa6jTgNqLaqFPINdYlYPwWIzNEdoO9XiGpytJXR1elGfFPzaef+HEwi/UvY26xndj1Z2LMfqZvX9LdG6rvE4RU206pWPrXXdav+JVInnbvR4QP69z8ae/8A5rOdsyMxWJcuiP6VeEf623/69v36SB3rcIyB4tuP5vw9mB88s/tOeJMawW6u4NxvS61d+lurvA/UEb8yf3kPNfqJ9HE5H0WssosW2mx6rUOUsrYoyn2Im7e6nt5q+I3NpNUtbmulrRqF/I7bWVcOo5EndnIx0mcsa9rEtlbZG2XbZr/vM7dtwwLTQqtqrBkM4yta+uPMzFtUzrEwzvA4lqVrWjSsdObrFqbUkfmUEMz7PTaiOxb+zgczkaW1XbvitpJbWXjPkjCsD4CgYnx9VxTUXcrb77RzI8S2x+ZGD1PoSPrL7S4UalgzuQWKlmILnLkE8ix9fWNo7GSxWRijg/lYYyJTCVl0r2D4wmr0VJWtaXStFepBhFGORT+ycH4IIPMGZERNOdyfE3DamkbmKpW4UnINYJyg/lOWJHkdxm5kYMAw5ggEH1BmYn6bmPtURFIl5WIVmrYpSRFKy4iKRLaUo2yZZiEWU84EcCAEYCZtQBGAkgRgIsAEYCAEcCLWkASQIwEYCSyigRgIwE+T2m7RafhtBv1BJAZUWuvabbHboqgkeQJ+BFrT6wWaz4x3w6el7qqtNbY9bPWrO6IjMrFc8snbyz/2mseM9stfffbYNVqkVnc1olz1qiZJVQqHAwMTHWYkknmTzJPMkzpGMR2zb63abtDfxHUvqbyodlVAiZCV1r0RQSTjPP5JM+RmEiWxMJEJmwQhCBIhGRMwZMRZRZ6eHa2yixbKneuxeaOjFWU+xE8skS2NjcP72uJVqFsNV4Hm9aq5/wBpRj9pjHbPtNZxO9brEWsqu0BTnI+wnxVeFnOYqO2rmqUwk4kSsiEIQPvdiuPtw/W1XZPgk+HqV8npbk31HUe4nTmmX8vL9P8AD8TkWdVdkOIDVaDS38s2VIWAOdrAYZfoQZjLtvF9QrFKy4iKRFlKSsQrLyIpEWlKCsmORCWynkAjgQAjCYtaAEcCAEYRZQAjgQEYRa0AIwEBPi9qe1Wl4ZWH1BYs2fDqrXdZZj9gPcmOzodrO0+n4Zp2uvYFyD4FG4Cy9hgYUegyMnynNfHuLPrdVfqrAA9zlyq9FHQKPgAD6T1dru0D8S1T6qwbSwCogOVrrX9Kj98+pJM+JOuPxYmbSZEmRLKCEISAhCEAhCMgyYFq8gIGSTKyZHQhEZK2IJAJCjLEAkKMgZJ8hkgfWGMn6c/ib/7guz/haG7WWJ+fWPsr3Drp6+Xn5Fi/ztEmWVQzEXLn/MYGbr79uF8N0tFTJpak1+pdhXZVmoKiFTY7IuFY8wOY/iz5TSURNwsxSTFMaQZUmCwkyJWROh+6DXK/DKh+koWT5weZHtOeQM8h18pvXu0SzT6Kqt9w/UzKu9Cu5icMTyzz8py5ZqIdeKLlsvxl6A5P9kEyf2nk0usUj8gBHsd33xPUoJ6/+faYjJucUGQRLNkgiatmlWIR9siEp4hHEQRxOezWpgI4EQRxGy0YCMBIEcRsaq9RelSPZYwSutWex25KiKMlj9BOZ+3HaeziWqe4/lr/AE0oM/kqH6c+56n5m4++XingcKesfr1VldA9k/W5+yY/2pz4Tkk49z1OJ24urcuTuiESISQPXlOrCIQhICEIQCEv0WjtvsWqlHttc4SutS7scZ5AdeQM2z2d7jrbai+uv/D2Er4ddKi3C4BO8kjB54wOmPOZyyiO2oxmWn5ZUJtXVdxOtD4q1WkerPN7PGqcL67QrD95q90CllBDAMwDDOHAOAwz5HrEZRPRGMwQxcRp6+HcPs1NtWnqGbb7UqrHqzEAZ9skQ0yzux7BPxW4tZuTQ1FTfao/0rZyKK26Z8yeeBj1E6W0+nSpErrVUrrVUrRQFVEUYVQPIACebs9wWrQ6WnSUjFdKBc9C7fxOfcnJ+s+jtnGcrX1DFu23YzS8XSqvUeIj1FzTdUQHr3Y3DmCCDgcvbymiu1PdXxHR3slFVms0+1nrvpTOVUZKuvVX9vPyz0nTDn/OIvmUsbz6AoD/AMQlmIxymFn24z4hwvUaYqNRRfQXyUF1VlRYDrjcBnqJPC+E6nV2eFpabb7MZK1IzlR6nHQe5mzO/TtVRq769DStdn4NnNuoGSwtPJqUOcbRgbuvMActpzind720t4Rqg43vpLDt1VG44YH+sUdN48j59PPI63NWzRdL3bcYsOF0Vw54JsNdQ+7sJm3ZruPtJ38RuRFxyp053sT5bnIwPgZz6ibo4VxCvVUVamklqbkWyskFTtI5ZB6GekzlOcy1GMNa6Lua4dUwcvqGcHIPiAAH2AHL7mZHo+xmkqxtDnH8zf8AaZNiRic599ukT+PFVoUT9I+/OW7ZcREIlslUREIlxiES2lKsQjYhFpT5YjgykNHDThs7arRHEqDRw0bLqtEcSoGODGy6NRf5QFvPhyZ6DVMRjlzNQBz9DNQhsZ8sjB9x6Tc/f5ot1Gi1AHKuy2lj/wDIoZf/AMzNLT28M3hDx8sVnIhCE6uYkiRCIDbZ9DhfA9RqiBQu/N1FBwf0PcSKyw8lJBG7oPPqM/OBnq0OttosW2l3qtQgo9bFWU/IlmLj0RNT7b+7su7OnRV1arW1E8TVnYA2h69PhiEKhORJXB5k9fKbME0j2O753XbVxRN6ch+LpXDr72Vjk3yuPgzcvDeIU6mpbtPYl1L/AKbK2DKfUex9uonjzjKJ+TvExMenye8Din4PhWuvB2uKHSs+ltn+bT92B+k5PM37/lCcQKaDS6cHH4jUF2H8yVITj/E6H6TQJnTj6SUibV7heBeNxFtUwzXoqsqfL8RcCq/ZN/7TVImb9l+8jWcNpejS16RVssNru9druzlVXr4mMAKOWJcr+k+nUeIYnN1vfHxhuj6ZP7unX/qJnwOLduOKavIu1moKnqlb+Ah9ite0H6znrKauleP9q+H6AE6vUU1MBkV7t9zfFa5Y/aan7Y99HjU26fh1NlPiAp+KtYLYqnkTXWucEjoSeXpmagJ+56+8jM1GMLRMSDGikffynVKZn3XdrhwvVlrNz0XhKrB4prrqVnUteVwQxUD25Z5850yCCARzBGQRzBHkZyh2G4S2s4hpqErSxjYGsS0MajUvOzxMeW0H64HnOsAoAAAAA5ADkAB0E48lW1iiKYxikzjbpBTFMYxSYtqCkRCI5iGS1omISYRsmr4AaOGnjW2OLZ5dnr0ewNHDzyCyOLI2XR6w0cNPIHjh5Nl0eHtdwUcR0V+lJCtYFNbkZCWKQyk+2Rg+xM5m1+jsotsptUpbUxSxT1Vh/wCdZ1WHmH9uewdHEt1yHwddhQLeZS0L0WxfjluHPp1xiejx/IjCay6lw5/HnKLx7c+Qn2OP9mNZoGI1NLoucC0DdS3phxy+h5+0+PPoxlExcPnTExNSIQhKgk5kQlsOrTIOyPa7V8Lu8XTP+UkeLQ+TTeP7S+vow5iY7JBmvUxUp17hsXvX7ZUcXr4bbTuR611Q1FDc2psY1+fRlIXkR+xyJryAaPXUWIVeZYgAZA5npzM56ax6bjK+yiOpmXcP7r+M3EY0bop/itsprAHrzbP2Ey7gvcZq3IOr1FFC8srUHvcj057QPuZznOPp0j+2qFWfd7P9kNfxAj8Lp7LEzg2kbKR82NgfQZM6C7Pd13C9HtbwfxVo/rNURbz9RXgIPtn3mZ4VQByVRgAcgB7SVMk5xHTTfZ/uMQANxDUszciadLhVHsbHBJ+gEzXhfdnwfTZ26Oq1iMFtSW1P2FhIH0AmYETH9R204ZXaKW1mm8VmCBRYGAYnABYZA5+pmM7hm5l8HX90HBrSStNlBPM+DfYAD7KxIHwBMX4n3C0nnpdZah/l1FS2jH95CuPtNg6nt5wmuzwn12mD8wcWblBHqwyB9587Rd6XBrnKDVCsjP5rq7aa25+TMAPvOcZZfR7J3f8Ad/VwcNZ4tl2qurWu8520cmLDYnX0GST0OMZMy5p8Ontzwq2xaq9bpmsfkiiwYJ9N3TPtmfUXW1M5rWyprF5si2IzqPUqDkTM5T9t4rSYsgmKWmZl1iEkxSYpaKWmdmogxMUmKWilpnZuMTZhK90I2XVhq3yxb5h47TVZxuGfmO3aNAMlgAJn/jl+O8cuH6zAXRxfMSr7RIRnIxLF7QJ6iZniy/G45MWWrfE1vE6tPW11zrXUgyzseQ9B7n2ExpOPp6r95iHeVxY21aetTlDY7sB5lVwuf8Rlw4ZyyiJZ5ObHHGZhlo70eH7tv/uSucb/AAfy/ON279p6/wCkvhQ/r2+PAvz/AMM0ZnAnkJnunwuP+3h/m8n5DetverwzOw+O6kHJ8AFPggnP7TF+N8b7Nal8HTahC3XUaWpaAhPUldwBI91P1msYS4+Lhj1M/wCsZeVll3Ef4+txzSaNDnR6l70J/RbQ1ViD56N+3xPkwhPREVDzzNyIQhKghCECZYjSqTmaiUpszu47y7+HFKLy2o0HIeGTmzTD1qJ8v7B5emPPorhuuq1NSX0OtlNg3I69CP8AkfLHlOLq7MTY/dX28bh14qtYnQ3MBcpP+hY8vGX48x5j3AnHPCInaHSPlFfbpWc3962suPE9ULGO0PtrXd+UVryUYz9fkmdGrapG7I24znPLHrn0nJ3bzWBuJa0rkr+K1A5nyFjTlyVnONdOnF6iXnbtFrQLEGo1AS1QlgN1mHQdFPPp7T5Vln79Yrty5e2JUx+cfSdscYhjLKTbvL7eUUPnn7yFbB6c4rDHpN0xZ3Pqcj9pdpNU1NiW0s1VyHcllZKspHoRznn3cv8AfIJ5RSOj+w3ePp+KHwWQ6fWbWbwS29LFHUo+B87SAevUDMzEtORuGcUu0l9eoofw76jlHwDjIIIweRBBI+s+/wAJ7w+JafUfiDqLL93Kyq9i9Trz5bf4evIrj7cp4+Tx5v4vThyxXydLl4peagv76xhPD0ZJ/rQ9+0Kf5UIU5+SB8T2f0zaTaCdNqfE/iUGoqPht2T9hPPPDyfj0Rycf62Q/EahZ4RsQW4zsLDdj1xPmL2v4cbfBGr0xt3bQvirzbONuemc+U5149xxtVq79WN1bWuSmWyyIRtC7h7f758cCdsPEmY+UueXkxE1jDrkvCczcM7Z8R01Yqp1Ni1g5VW22bfYFgcDl0hMT4nJ+w3Hk4fkvji89cy461iuMmeLEme6nh2e1NYwGAT95e/FHwMcj5n1nywZOZNWt5fT/APVHxjPOea/UtYAGOdvT6zyRlbkZYxiJNpk9h5YnmljmVzbmIQhAIQhAIQhAIQhAIQk4gEtqswZWFhCwy/iPeFr79EnDy6jSoldZ2qRbYiDkrvnmOnLl0ExY8+ZlaxvEnPHCMenScpkxaQH8j08ohbMgzbBy37QLRJGJUMW9IpMJEIkQkQgTmGTIhAmRCEAhCEB5EmRmZBCRukbpaDiMTyleYEwqGMiTIlQQkwxAiEYCGIEYhiSJOBASTJIhAgGTCGYUSRIgYEwzIhmAGGZOD6fEiBGYSZEIkmRmEIEyDDMMwCEiTAIQzCAQhCA5ESEJIWYEAIQlQxb0ikwhAMSRCEAhCEAzCEIBCEIBmQYQgTmEIQIzCRCBMkHzhCBJb7w3jzEmEBcekgwhAMwMIQCAkQgTiRCEomAMISCYQhCv/9k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5605" name="AutoShape 4" descr="data:image/jpeg;base64,/9j/4AAQSkZJRgABAQAAAQABAAD/2wCEAAkGBxAPDw8PDxIPDw0PEA4PDQ8PDw8PDw0PFBQWFhQRFBQYHCggGBolGxQVITEhJSkrLi4uFx8zODMsNygtLisBCgoKDg0OGhAQGiwkHBwsLCwsLCwsLCwsLCwsLC0sLCwsLCwsLCwsLCwsLCwsLCwsLCwsLCwsLCwsLCwsLDQsLP/AABEIALcBFAMBIgACEQEDEQH/xAAcAAACAgMBAQAAAAAAAAAAAAAAAgEDBgcIBAX/xABBEAACAgECAwcCBAIFCwUAAAABAgADEQQSBSExBgcTQVFhcYGRFCIyoUJSF0NicpIIIzNTgrGywcLR8BUkc5Sz/8QAGQEBAQEBAQEAAAAAAAAAAAAAAAECAwQF/8QAIxEBAAICAgIDAAMBAAAAAAAAAAERAhIDMQQhIkFRFGGRE//aAAwDAQACEQMRAD8A+zVXPSiSa0loWdnKShYwWMBGAltmihYwEYLGCxa0QCMBHCxgslrSsCMBHCxgsLRAskLH2xgIFYWTtlmJOJFpXtk7ZZiTtgpXtk7ZZthtixXthtlm2Tti1VbYbZbthtixVtkbZbthtixVtkbZbtkbYtFW2QVlu2RtiylJWKVl5EUiClJWKVl5EUrKjzOk8ttc+iVlNiRaU+Q9XOE9rV85MtpS1VjgSQIwEytIAjARgIwELRQIwEYCSBFiAIwEkCMBFrRQIwEYCMBJZRAsYLGCxgslrRAJOI4WNtktaV4k7ZZtk7YspXtk7ZZthti1pXtk7ZZiG2SxXthtlm2G2LFW2G2W7YYixTthtluJBEWKdsgrMe7VdstNotK16sl77nqqrRwd1y8mU+m09ZhfDu9U+FUjIhuRF8Z3Nh8WzPMVqiny82I5+sbFNplZBWefgnEU1emq1Nedlq7gGGCPIgj6T2FZYlKUlYpWXFYpWW0pSREZZeRFIltKeNkhPQVkS2lKwI4ElVjBZm1pAEYCMFjASWpQIwWMBGAiyihYwWMBGAktaKFjARgIwEWUUCSBGAjBZLWigSQIWOqAl2VVALEsQoCjqST5TBe0PetoNK2yjdrXyQ5qbbUgx/rCMN1/hyOvOIuRne2efXa6jTgNqLaqFPINdYlYPwWIzNEdoO9XiGpytJXR1elGfFPzaef+HEwi/UvY26xndj1Z2LMfqZvX9LdG6rvE4RU206pWPrXXdav+JVInnbvR4QP69z8ae/8A5rOdsyMxWJcuiP6VeEf623/69v36SB3rcIyB4tuP5vw9mB88s/tOeJMawW6u4NxvS61d+lurvA/UEb8yf3kPNfqJ9HE5H0WssosW2mx6rUOUsrYoyn2Im7e6nt5q+I3NpNUtbmulrRqF/I7bWVcOo5EndnIx0mcsa9rEtlbZG2XbZr/vM7dtwwLTQqtqrBkM4yta+uPMzFtUzrEwzvA4lqVrWjSsdObrFqbUkfmUEMz7PTaiOxb+zgczkaW1XbvitpJbWXjPkjCsD4CgYnx9VxTUXcrb77RzI8S2x+ZGD1PoSPrL7S4UalgzuQWKlmILnLkE8ix9fWNo7GSxWRijg/lYYyJTCVl0r2D4wmr0VJWtaXStFepBhFGORT+ycH4IIPMGZERNOdyfE3DamkbmKpW4UnINYJyg/lOWJHkdxm5kYMAw5ggEH1BmYn6bmPtURFIl5WIVmrYpSRFKy4iKRLaUo2yZZiEWU84EcCAEYCZtQBGAkgRgIsAEYCAEcCLWkASQIwEYCSyigRgIwE+T2m7RafhtBv1BJAZUWuvabbHboqgkeQJ+BFrT6wWaz4x3w6el7qqtNbY9bPWrO6IjMrFc8snbyz/2mseM9stfffbYNVqkVnc1olz1qiZJVQqHAwMTHWYkknmTzJPMkzpGMR2zb63abtDfxHUvqbyodlVAiZCV1r0RQSTjPP5JM+RmEiWxMJEJmwQhCBIhGRMwZMRZRZ6eHa2yixbKneuxeaOjFWU+xE8skS2NjcP72uJVqFsNV4Hm9aq5/wBpRj9pjHbPtNZxO9brEWsqu0BTnI+wnxVeFnOYqO2rmqUwk4kSsiEIQPvdiuPtw/W1XZPgk+HqV8npbk31HUe4nTmmX8vL9P8AD8TkWdVdkOIDVaDS38s2VIWAOdrAYZfoQZjLtvF9QrFKy4iKRFlKSsQrLyIpEWlKCsmORCWynkAjgQAjCYtaAEcCAEYRZQAjgQEYRa0AIwEBPi9qe1Wl4ZWH1BYs2fDqrXdZZj9gPcmOzodrO0+n4Zp2uvYFyD4FG4Cy9hgYUegyMnynNfHuLPrdVfqrAA9zlyq9FHQKPgAD6T1dru0D8S1T6qwbSwCogOVrrX9Kj98+pJM+JOuPxYmbSZEmRLKCEISAhCEAhCMgyYFq8gIGSTKyZHQhEZK2IJAJCjLEAkKMgZJ8hkgfWGMn6c/ib/7guz/haG7WWJ+fWPsr3Drp6+Xn5Fi/ztEmWVQzEXLn/MYGbr79uF8N0tFTJpak1+pdhXZVmoKiFTY7IuFY8wOY/iz5TSURNwsxSTFMaQZUmCwkyJWROh+6DXK/DKh+koWT5weZHtOeQM8h18pvXu0SzT6Kqt9w/UzKu9Cu5icMTyzz8py5ZqIdeKLlsvxl6A5P9kEyf2nk0usUj8gBHsd33xPUoJ6/+faYjJucUGQRLNkgiatmlWIR9siEp4hHEQRxOezWpgI4EQRxGy0YCMBIEcRsaq9RelSPZYwSutWex25KiKMlj9BOZ+3HaeziWqe4/lr/AE0oM/kqH6c+56n5m4++XingcKesfr1VldA9k/W5+yY/2pz4Tkk49z1OJ24urcuTuiESISQPXlOrCIQhICEIQCEv0WjtvsWqlHttc4SutS7scZ5AdeQM2z2d7jrbai+uv/D2Er4ddKi3C4BO8kjB54wOmPOZyyiO2oxmWn5ZUJtXVdxOtD4q1WkerPN7PGqcL67QrD95q90CllBDAMwDDOHAOAwz5HrEZRPRGMwQxcRp6+HcPs1NtWnqGbb7UqrHqzEAZ9skQ0yzux7BPxW4tZuTQ1FTfao/0rZyKK26Z8yeeBj1E6W0+nSpErrVUrrVUrRQFVEUYVQPIACebs9wWrQ6WnSUjFdKBc9C7fxOfcnJ+s+jtnGcrX1DFu23YzS8XSqvUeIj1FzTdUQHr3Y3DmCCDgcvbymiu1PdXxHR3slFVms0+1nrvpTOVUZKuvVX9vPyz0nTDn/OIvmUsbz6AoD/AMQlmIxymFn24z4hwvUaYqNRRfQXyUF1VlRYDrjcBnqJPC+E6nV2eFpabb7MZK1IzlR6nHQe5mzO/TtVRq769DStdn4NnNuoGSwtPJqUOcbRgbuvMActpzind720t4Rqg43vpLDt1VG44YH+sUdN48j59PPI63NWzRdL3bcYsOF0Vw54JsNdQ+7sJm3ZruPtJ38RuRFxyp053sT5bnIwPgZz6ibo4VxCvVUVamklqbkWyskFTtI5ZB6GekzlOcy1GMNa6Lua4dUwcvqGcHIPiAAH2AHL7mZHo+xmkqxtDnH8zf8AaZNiRic599ukT+PFVoUT9I+/OW7ZcREIlslUREIlxiES2lKsQjYhFpT5YjgykNHDThs7arRHEqDRw0bLqtEcSoGODGy6NRf5QFvPhyZ6DVMRjlzNQBz9DNQhsZ8sjB9x6Tc/f5ot1Gi1AHKuy2lj/wDIoZf/AMzNLT28M3hDx8sVnIhCE6uYkiRCIDbZ9DhfA9RqiBQu/N1FBwf0PcSKyw8lJBG7oPPqM/OBnq0OttosW2l3qtQgo9bFWU/IlmLj0RNT7b+7su7OnRV1arW1E8TVnYA2h69PhiEKhORJXB5k9fKbME0j2O753XbVxRN6ch+LpXDr72Vjk3yuPgzcvDeIU6mpbtPYl1L/AKbK2DKfUex9uonjzjKJ+TvExMenye8Din4PhWuvB2uKHSs+ltn+bT92B+k5PM37/lCcQKaDS6cHH4jUF2H8yVITj/E6H6TQJnTj6SUibV7heBeNxFtUwzXoqsqfL8RcCq/ZN/7TVImb9l+8jWcNpejS16RVssNru9druzlVXr4mMAKOWJcr+k+nUeIYnN1vfHxhuj6ZP7unX/qJnwOLduOKavIu1moKnqlb+Ah9ite0H6znrKauleP9q+H6AE6vUU1MBkV7t9zfFa5Y/aan7Y99HjU26fh1NlPiAp+KtYLYqnkTXWucEjoSeXpmagJ+56+8jM1GMLRMSDGikffynVKZn3XdrhwvVlrNz0XhKrB4prrqVnUteVwQxUD25Z5850yCCARzBGQRzBHkZyh2G4S2s4hpqErSxjYGsS0MajUvOzxMeW0H64HnOsAoAAAAA5ADkAB0E48lW1iiKYxikzjbpBTFMYxSYtqCkRCI5iGS1omISYRsmr4AaOGnjW2OLZ5dnr0ewNHDzyCyOLI2XR6w0cNPIHjh5Nl0eHtdwUcR0V+lJCtYFNbkZCWKQyk+2Rg+xM5m1+jsotsptUpbUxSxT1Vh/wCdZ1WHmH9uewdHEt1yHwddhQLeZS0L0WxfjluHPp1xiejx/IjCay6lw5/HnKLx7c+Qn2OP9mNZoGI1NLoucC0DdS3phxy+h5+0+PPoxlExcPnTExNSIQhKgk5kQlsOrTIOyPa7V8Lu8XTP+UkeLQ+TTeP7S+vow5iY7JBmvUxUp17hsXvX7ZUcXr4bbTuR611Q1FDc2psY1+fRlIXkR+xyJryAaPXUWIVeZYgAZA5npzM56ax6bjK+yiOpmXcP7r+M3EY0bop/itsprAHrzbP2Ey7gvcZq3IOr1FFC8srUHvcj057QPuZznOPp0j+2qFWfd7P9kNfxAj8Lp7LEzg2kbKR82NgfQZM6C7Pd13C9HtbwfxVo/rNURbz9RXgIPtn3mZ4VQByVRgAcgB7SVMk5xHTTfZ/uMQANxDUszciadLhVHsbHBJ+gEzXhfdnwfTZ26Oq1iMFtSW1P2FhIH0AmYETH9R204ZXaKW1mm8VmCBRYGAYnABYZA5+pmM7hm5l8HX90HBrSStNlBPM+DfYAD7KxIHwBMX4n3C0nnpdZah/l1FS2jH95CuPtNg6nt5wmuzwn12mD8wcWblBHqwyB9587Rd6XBrnKDVCsjP5rq7aa25+TMAPvOcZZfR7J3f8Ad/VwcNZ4tl2qurWu8520cmLDYnX0GST0OMZMy5p8Ontzwq2xaq9bpmsfkiiwYJ9N3TPtmfUXW1M5rWyprF5si2IzqPUqDkTM5T9t4rSYsgmKWmZl1iEkxSYpaKWmdmogxMUmKWilpnZuMTZhK90I2XVhq3yxb5h47TVZxuGfmO3aNAMlgAJn/jl+O8cuH6zAXRxfMSr7RIRnIxLF7QJ6iZniy/G45MWWrfE1vE6tPW11zrXUgyzseQ9B7n2ExpOPp6r95iHeVxY21aetTlDY7sB5lVwuf8Rlw4ZyyiJZ5ObHHGZhlo70eH7tv/uSucb/AAfy/ON279p6/wCkvhQ/r2+PAvz/AMM0ZnAnkJnunwuP+3h/m8n5DetverwzOw+O6kHJ8AFPggnP7TF+N8b7Nal8HTahC3XUaWpaAhPUldwBI91P1msYS4+Lhj1M/wCsZeVll3Ef4+txzSaNDnR6l70J/RbQ1ViD56N+3xPkwhPREVDzzNyIQhKghCECZYjSqTmaiUpszu47y7+HFKLy2o0HIeGTmzTD1qJ8v7B5emPPorhuuq1NSX0OtlNg3I69CP8AkfLHlOLq7MTY/dX28bh14qtYnQ3MBcpP+hY8vGX48x5j3AnHPCInaHSPlFfbpWc3962suPE9ULGO0PtrXd+UVryUYz9fkmdGrapG7I24znPLHrn0nJ3bzWBuJa0rkr+K1A5nyFjTlyVnONdOnF6iXnbtFrQLEGo1AS1QlgN1mHQdFPPp7T5Vln79Yrty5e2JUx+cfSdscYhjLKTbvL7eUUPnn7yFbB6c4rDHpN0xZ3Pqcj9pdpNU1NiW0s1VyHcllZKspHoRznn3cv8AfIJ5RSOj+w3ePp+KHwWQ6fWbWbwS29LFHUo+B87SAevUDMzEtORuGcUu0l9eoofw76jlHwDjIIIweRBBI+s+/wAJ7w+JafUfiDqLL93Kyq9i9Trz5bf4evIrj7cp4+Tx5v4vThyxXydLl4peagv76xhPD0ZJ/rQ9+0Kf5UIU5+SB8T2f0zaTaCdNqfE/iUGoqPht2T9hPPPDyfj0Rycf62Q/EahZ4RsQW4zsLDdj1xPmL2v4cbfBGr0xt3bQvirzbONuemc+U5149xxtVq79WN1bWuSmWyyIRtC7h7f758cCdsPEmY+UueXkxE1jDrkvCczcM7Z8R01Yqp1Ni1g5VW22bfYFgcDl0hMT4nJ+w3Hk4fkvji89cy461iuMmeLEme6nh2e1NYwGAT95e/FHwMcj5n1nywZOZNWt5fT/APVHxjPOea/UtYAGOdvT6zyRlbkZYxiJNpk9h5YnmljmVzbmIQhAIQhAIQhAIQhAIQk4gEtqswZWFhCwy/iPeFr79EnDy6jSoldZ2qRbYiDkrvnmOnLl0ExY8+ZlaxvEnPHCMenScpkxaQH8j08ohbMgzbBy37QLRJGJUMW9IpMJEIkQkQgTmGTIhAmRCEAhCEB5EmRmZBCRukbpaDiMTyleYEwqGMiTIlQQkwxAiEYCGIEYhiSJOBASTJIhAgGTCGYUSRIgYEwzIhmAGGZOD6fEiBGYSZEIkmRmEIEyDDMMwCEiTAIQzCAQhCA5ESEJIWYEAIQlQxb0ikwhAMSRCEAhCEAzCEIBCEIBmQYQgTmEIQIzCRCBMkHzhCBJb7w3jzEmEBcekgwhAMwMIQCAkQgTiRCEomAMISCYQhCv/9k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25606" name="Picture 6" descr="http://www.visaomissionaria.com.br/files/large/31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583" y="1787525"/>
            <a:ext cx="442912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9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271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Wingdings 3</vt:lpstr>
      <vt:lpstr>Cacho</vt:lpstr>
      <vt:lpstr>Apresentação do PowerPoint</vt:lpstr>
      <vt:lpstr>Salmo da Família</vt:lpstr>
      <vt:lpstr>Sl 127</vt:lpstr>
      <vt:lpstr>Deus deve ser o centro de nossa construção de vida e família.</vt:lpstr>
      <vt:lpstr>Vamos tirar alguns princípios deste Salmo que mostram essa verdade. </vt:lpstr>
      <vt:lpstr>Sl 127</vt:lpstr>
      <vt:lpstr>Sl 127</vt:lpstr>
      <vt:lpstr>E você?</vt:lpstr>
      <vt:lpstr>Os 4 “C”s da oração pelos filhos.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1</cp:revision>
  <dcterms:created xsi:type="dcterms:W3CDTF">2019-05-26T01:04:57Z</dcterms:created>
  <dcterms:modified xsi:type="dcterms:W3CDTF">2019-05-26T01:12:08Z</dcterms:modified>
</cp:coreProperties>
</file>